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78" r:id="rId2"/>
    <p:sldId id="258" r:id="rId3"/>
    <p:sldId id="264" r:id="rId4"/>
    <p:sldId id="270" r:id="rId5"/>
    <p:sldId id="257" r:id="rId6"/>
    <p:sldId id="265" r:id="rId7"/>
    <p:sldId id="266" r:id="rId8"/>
    <p:sldId id="271" r:id="rId9"/>
    <p:sldId id="274" r:id="rId10"/>
    <p:sldId id="275" r:id="rId11"/>
    <p:sldId id="273" r:id="rId12"/>
    <p:sldId id="276" r:id="rId13"/>
    <p:sldId id="277" r:id="rId14"/>
    <p:sldId id="279" r:id="rId15"/>
    <p:sldId id="280" r:id="rId16"/>
    <p:sldId id="272" r:id="rId17"/>
    <p:sldId id="281" r:id="rId18"/>
    <p:sldId id="256" r:id="rId19"/>
    <p:sldId id="260" r:id="rId20"/>
    <p:sldId id="261" r:id="rId21"/>
    <p:sldId id="262" r:id="rId22"/>
    <p:sldId id="263" r:id="rId23"/>
  </p:sldIdLst>
  <p:sldSz cx="24377650" cy="13716000"/>
  <p:notesSz cx="6858000" cy="9144000"/>
  <p:defaultTextStyle>
    <a:defPPr>
      <a:defRPr lang="en-US"/>
    </a:defPPr>
    <a:lvl1pPr marL="0" algn="l" defTabSz="108836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365" algn="l" defTabSz="108836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6729" algn="l" defTabSz="108836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094" algn="l" defTabSz="108836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3458" algn="l" defTabSz="108836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1823" algn="l" defTabSz="108836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0188" algn="l" defTabSz="108836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8552" algn="l" defTabSz="108836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6917" algn="l" defTabSz="108836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83"/>
    <p:restoredTop sz="94624"/>
  </p:normalViewPr>
  <p:slideViewPr>
    <p:cSldViewPr snapToGrid="0" snapToObjects="1">
      <p:cViewPr varScale="1">
        <p:scale>
          <a:sx n="35" d="100"/>
          <a:sy n="35" d="100"/>
        </p:scale>
        <p:origin x="966" y="96"/>
      </p:cViewPr>
      <p:guideLst>
        <p:guide orient="horz" pos="4320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DDB05-E5C3-6A47-BCEC-E7197813844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458F0-F6AE-C74B-B8F7-CC42B406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9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458F0-F6AE-C74B-B8F7-CC42B406D2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7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4260851"/>
            <a:ext cx="20721003" cy="294005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648" y="7772400"/>
            <a:ext cx="17064355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8883" y="12712701"/>
            <a:ext cx="5688118" cy="730250"/>
          </a:xfrm>
          <a:prstGeom prst="rect">
            <a:avLst/>
          </a:prstGeom>
        </p:spPr>
        <p:txBody>
          <a:bodyPr/>
          <a:lstStyle/>
          <a:p>
            <a:fld id="{6C00308B-2FFF-1640-8B6F-9924BD6A298D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9031" y="12712701"/>
            <a:ext cx="7719589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0649" y="12712701"/>
            <a:ext cx="5688118" cy="730250"/>
          </a:xfrm>
          <a:prstGeom prst="rect">
            <a:avLst/>
          </a:prstGeom>
        </p:spPr>
        <p:txBody>
          <a:bodyPr/>
          <a:lstStyle/>
          <a:p>
            <a:fld id="{487AAE41-D8F3-D448-929C-525C07D0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1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8883" y="12712701"/>
            <a:ext cx="5688118" cy="730250"/>
          </a:xfrm>
          <a:prstGeom prst="rect">
            <a:avLst/>
          </a:prstGeom>
        </p:spPr>
        <p:txBody>
          <a:bodyPr/>
          <a:lstStyle/>
          <a:p>
            <a:fld id="{6C00308B-2FFF-1640-8B6F-9924BD6A298D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9031" y="12712701"/>
            <a:ext cx="7719589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0649" y="12712701"/>
            <a:ext cx="5688118" cy="730250"/>
          </a:xfrm>
          <a:prstGeom prst="rect">
            <a:avLst/>
          </a:prstGeom>
        </p:spPr>
        <p:txBody>
          <a:bodyPr/>
          <a:lstStyle/>
          <a:p>
            <a:fld id="{487AAE41-D8F3-D448-929C-525C07D0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5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17428" y="1098550"/>
            <a:ext cx="14622356" cy="234061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0354" y="1098550"/>
            <a:ext cx="43460780" cy="234061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8883" y="12712701"/>
            <a:ext cx="5688118" cy="730250"/>
          </a:xfrm>
          <a:prstGeom prst="rect">
            <a:avLst/>
          </a:prstGeom>
        </p:spPr>
        <p:txBody>
          <a:bodyPr/>
          <a:lstStyle/>
          <a:p>
            <a:fld id="{6C00308B-2FFF-1640-8B6F-9924BD6A298D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9031" y="12712701"/>
            <a:ext cx="7719589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0649" y="12712701"/>
            <a:ext cx="5688118" cy="730250"/>
          </a:xfrm>
          <a:prstGeom prst="rect">
            <a:avLst/>
          </a:prstGeom>
        </p:spPr>
        <p:txBody>
          <a:bodyPr/>
          <a:lstStyle/>
          <a:p>
            <a:fld id="{487AAE41-D8F3-D448-929C-525C07D0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7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8883" y="12712701"/>
            <a:ext cx="5688118" cy="730250"/>
          </a:xfrm>
          <a:prstGeom prst="rect">
            <a:avLst/>
          </a:prstGeom>
        </p:spPr>
        <p:txBody>
          <a:bodyPr/>
          <a:lstStyle/>
          <a:p>
            <a:fld id="{6C00308B-2FFF-1640-8B6F-9924BD6A298D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9031" y="12712701"/>
            <a:ext cx="7719589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0649" y="12712701"/>
            <a:ext cx="5688118" cy="730250"/>
          </a:xfrm>
          <a:prstGeom prst="rect">
            <a:avLst/>
          </a:prstGeom>
        </p:spPr>
        <p:txBody>
          <a:bodyPr/>
          <a:lstStyle/>
          <a:p>
            <a:fld id="{487AAE41-D8F3-D448-929C-525C07D0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2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66" y="8813801"/>
            <a:ext cx="20721003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66" y="5813427"/>
            <a:ext cx="20721003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365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729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09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45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82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18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55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8883" y="12712701"/>
            <a:ext cx="5688118" cy="730250"/>
          </a:xfrm>
          <a:prstGeom prst="rect">
            <a:avLst/>
          </a:prstGeom>
        </p:spPr>
        <p:txBody>
          <a:bodyPr/>
          <a:lstStyle/>
          <a:p>
            <a:fld id="{6C00308B-2FFF-1640-8B6F-9924BD6A298D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9031" y="12712701"/>
            <a:ext cx="7719589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0649" y="12712701"/>
            <a:ext cx="5688118" cy="730250"/>
          </a:xfrm>
          <a:prstGeom prst="rect">
            <a:avLst/>
          </a:prstGeom>
        </p:spPr>
        <p:txBody>
          <a:bodyPr/>
          <a:lstStyle/>
          <a:p>
            <a:fld id="{487AAE41-D8F3-D448-929C-525C07D0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0355" y="6400801"/>
            <a:ext cx="29041568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98218" y="6400801"/>
            <a:ext cx="29041568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8883" y="12712701"/>
            <a:ext cx="5688118" cy="730250"/>
          </a:xfrm>
          <a:prstGeom prst="rect">
            <a:avLst/>
          </a:prstGeom>
        </p:spPr>
        <p:txBody>
          <a:bodyPr/>
          <a:lstStyle/>
          <a:p>
            <a:fld id="{6C00308B-2FFF-1640-8B6F-9924BD6A298D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29031" y="12712701"/>
            <a:ext cx="7719589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0649" y="12712701"/>
            <a:ext cx="5688118" cy="730250"/>
          </a:xfrm>
          <a:prstGeom prst="rect">
            <a:avLst/>
          </a:prstGeom>
        </p:spPr>
        <p:txBody>
          <a:bodyPr/>
          <a:lstStyle/>
          <a:p>
            <a:fld id="{487AAE41-D8F3-D448-929C-525C07D0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3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549276"/>
            <a:ext cx="21939885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3070226"/>
            <a:ext cx="10771029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365" indent="0">
              <a:buNone/>
              <a:defRPr sz="4800" b="1"/>
            </a:lvl2pPr>
            <a:lvl3pPr marL="2176729" indent="0">
              <a:buNone/>
              <a:defRPr sz="4300" b="1"/>
            </a:lvl3pPr>
            <a:lvl4pPr marL="3265094" indent="0">
              <a:buNone/>
              <a:defRPr sz="3800" b="1"/>
            </a:lvl4pPr>
            <a:lvl5pPr marL="4353458" indent="0">
              <a:buNone/>
              <a:defRPr sz="3800" b="1"/>
            </a:lvl5pPr>
            <a:lvl6pPr marL="5441823" indent="0">
              <a:buNone/>
              <a:defRPr sz="3800" b="1"/>
            </a:lvl6pPr>
            <a:lvl7pPr marL="6530188" indent="0">
              <a:buNone/>
              <a:defRPr sz="3800" b="1"/>
            </a:lvl7pPr>
            <a:lvl8pPr marL="7618552" indent="0">
              <a:buNone/>
              <a:defRPr sz="3800" b="1"/>
            </a:lvl8pPr>
            <a:lvl9pPr marL="8706917" indent="0">
              <a:buNone/>
              <a:defRPr sz="38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4349750"/>
            <a:ext cx="10771029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3509" y="3070226"/>
            <a:ext cx="10775260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365" indent="0">
              <a:buNone/>
              <a:defRPr sz="4800" b="1"/>
            </a:lvl2pPr>
            <a:lvl3pPr marL="2176729" indent="0">
              <a:buNone/>
              <a:defRPr sz="4300" b="1"/>
            </a:lvl3pPr>
            <a:lvl4pPr marL="3265094" indent="0">
              <a:buNone/>
              <a:defRPr sz="3800" b="1"/>
            </a:lvl4pPr>
            <a:lvl5pPr marL="4353458" indent="0">
              <a:buNone/>
              <a:defRPr sz="3800" b="1"/>
            </a:lvl5pPr>
            <a:lvl6pPr marL="5441823" indent="0">
              <a:buNone/>
              <a:defRPr sz="3800" b="1"/>
            </a:lvl6pPr>
            <a:lvl7pPr marL="6530188" indent="0">
              <a:buNone/>
              <a:defRPr sz="3800" b="1"/>
            </a:lvl7pPr>
            <a:lvl8pPr marL="7618552" indent="0">
              <a:buNone/>
              <a:defRPr sz="3800" b="1"/>
            </a:lvl8pPr>
            <a:lvl9pPr marL="8706917" indent="0">
              <a:buNone/>
              <a:defRPr sz="38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3509" y="4349750"/>
            <a:ext cx="10775260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8883" y="12712701"/>
            <a:ext cx="5688118" cy="730250"/>
          </a:xfrm>
          <a:prstGeom prst="rect">
            <a:avLst/>
          </a:prstGeom>
        </p:spPr>
        <p:txBody>
          <a:bodyPr/>
          <a:lstStyle/>
          <a:p>
            <a:fld id="{6C00308B-2FFF-1640-8B6F-9924BD6A298D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29031" y="12712701"/>
            <a:ext cx="7719589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0649" y="12712701"/>
            <a:ext cx="5688118" cy="730250"/>
          </a:xfrm>
          <a:prstGeom prst="rect">
            <a:avLst/>
          </a:prstGeom>
        </p:spPr>
        <p:txBody>
          <a:bodyPr/>
          <a:lstStyle/>
          <a:p>
            <a:fld id="{487AAE41-D8F3-D448-929C-525C07D0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5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8883" y="12712701"/>
            <a:ext cx="5688118" cy="730250"/>
          </a:xfrm>
          <a:prstGeom prst="rect">
            <a:avLst/>
          </a:prstGeom>
        </p:spPr>
        <p:txBody>
          <a:bodyPr/>
          <a:lstStyle/>
          <a:p>
            <a:fld id="{6C00308B-2FFF-1640-8B6F-9924BD6A298D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29031" y="12712701"/>
            <a:ext cx="7719589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0649" y="12712701"/>
            <a:ext cx="5688118" cy="730250"/>
          </a:xfrm>
          <a:prstGeom prst="rect">
            <a:avLst/>
          </a:prstGeom>
        </p:spPr>
        <p:txBody>
          <a:bodyPr/>
          <a:lstStyle/>
          <a:p>
            <a:fld id="{487AAE41-D8F3-D448-929C-525C07D0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5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8883" y="12712701"/>
            <a:ext cx="5688118" cy="730250"/>
          </a:xfrm>
          <a:prstGeom prst="rect">
            <a:avLst/>
          </a:prstGeom>
        </p:spPr>
        <p:txBody>
          <a:bodyPr/>
          <a:lstStyle/>
          <a:p>
            <a:fld id="{6C00308B-2FFF-1640-8B6F-9924BD6A298D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29031" y="12712701"/>
            <a:ext cx="7719589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0649" y="12712701"/>
            <a:ext cx="5688118" cy="730250"/>
          </a:xfrm>
          <a:prstGeom prst="rect">
            <a:avLst/>
          </a:prstGeom>
        </p:spPr>
        <p:txBody>
          <a:bodyPr/>
          <a:lstStyle/>
          <a:p>
            <a:fld id="{487AAE41-D8F3-D448-929C-525C07D0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1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4" y="546100"/>
            <a:ext cx="8020079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0984" y="546101"/>
            <a:ext cx="13627784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4" y="2870201"/>
            <a:ext cx="8020079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365" indent="0">
              <a:buNone/>
              <a:defRPr sz="2900"/>
            </a:lvl2pPr>
            <a:lvl3pPr marL="2176729" indent="0">
              <a:buNone/>
              <a:defRPr sz="2400"/>
            </a:lvl3pPr>
            <a:lvl4pPr marL="3265094" indent="0">
              <a:buNone/>
              <a:defRPr sz="2100"/>
            </a:lvl4pPr>
            <a:lvl5pPr marL="4353458" indent="0">
              <a:buNone/>
              <a:defRPr sz="2100"/>
            </a:lvl5pPr>
            <a:lvl6pPr marL="5441823" indent="0">
              <a:buNone/>
              <a:defRPr sz="2100"/>
            </a:lvl6pPr>
            <a:lvl7pPr marL="6530188" indent="0">
              <a:buNone/>
              <a:defRPr sz="2100"/>
            </a:lvl7pPr>
            <a:lvl8pPr marL="7618552" indent="0">
              <a:buNone/>
              <a:defRPr sz="2100"/>
            </a:lvl8pPr>
            <a:lvl9pPr marL="8706917" indent="0">
              <a:buNone/>
              <a:defRPr sz="21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8883" y="12712701"/>
            <a:ext cx="5688118" cy="730250"/>
          </a:xfrm>
          <a:prstGeom prst="rect">
            <a:avLst/>
          </a:prstGeom>
        </p:spPr>
        <p:txBody>
          <a:bodyPr/>
          <a:lstStyle/>
          <a:p>
            <a:fld id="{6C00308B-2FFF-1640-8B6F-9924BD6A298D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29031" y="12712701"/>
            <a:ext cx="7719589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0649" y="12712701"/>
            <a:ext cx="5688118" cy="730250"/>
          </a:xfrm>
          <a:prstGeom prst="rect">
            <a:avLst/>
          </a:prstGeom>
        </p:spPr>
        <p:txBody>
          <a:bodyPr/>
          <a:lstStyle/>
          <a:p>
            <a:fld id="{487AAE41-D8F3-D448-929C-525C07D0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190" y="9601200"/>
            <a:ext cx="1462659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8190" y="1225550"/>
            <a:ext cx="1462659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365" indent="0">
              <a:buNone/>
              <a:defRPr sz="6700"/>
            </a:lvl2pPr>
            <a:lvl3pPr marL="2176729" indent="0">
              <a:buNone/>
              <a:defRPr sz="5700"/>
            </a:lvl3pPr>
            <a:lvl4pPr marL="3265094" indent="0">
              <a:buNone/>
              <a:defRPr sz="4800"/>
            </a:lvl4pPr>
            <a:lvl5pPr marL="4353458" indent="0">
              <a:buNone/>
              <a:defRPr sz="4800"/>
            </a:lvl5pPr>
            <a:lvl6pPr marL="5441823" indent="0">
              <a:buNone/>
              <a:defRPr sz="4800"/>
            </a:lvl6pPr>
            <a:lvl7pPr marL="6530188" indent="0">
              <a:buNone/>
              <a:defRPr sz="4800"/>
            </a:lvl7pPr>
            <a:lvl8pPr marL="7618552" indent="0">
              <a:buNone/>
              <a:defRPr sz="4800"/>
            </a:lvl8pPr>
            <a:lvl9pPr marL="8706917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190" y="10734676"/>
            <a:ext cx="1462659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365" indent="0">
              <a:buNone/>
              <a:defRPr sz="2900"/>
            </a:lvl2pPr>
            <a:lvl3pPr marL="2176729" indent="0">
              <a:buNone/>
              <a:defRPr sz="2400"/>
            </a:lvl3pPr>
            <a:lvl4pPr marL="3265094" indent="0">
              <a:buNone/>
              <a:defRPr sz="2100"/>
            </a:lvl4pPr>
            <a:lvl5pPr marL="4353458" indent="0">
              <a:buNone/>
              <a:defRPr sz="2100"/>
            </a:lvl5pPr>
            <a:lvl6pPr marL="5441823" indent="0">
              <a:buNone/>
              <a:defRPr sz="2100"/>
            </a:lvl6pPr>
            <a:lvl7pPr marL="6530188" indent="0">
              <a:buNone/>
              <a:defRPr sz="2100"/>
            </a:lvl7pPr>
            <a:lvl8pPr marL="7618552" indent="0">
              <a:buNone/>
              <a:defRPr sz="2100"/>
            </a:lvl8pPr>
            <a:lvl9pPr marL="8706917" indent="0">
              <a:buNone/>
              <a:defRPr sz="21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8883" y="12712701"/>
            <a:ext cx="5688118" cy="730250"/>
          </a:xfrm>
          <a:prstGeom prst="rect">
            <a:avLst/>
          </a:prstGeom>
        </p:spPr>
        <p:txBody>
          <a:bodyPr/>
          <a:lstStyle/>
          <a:p>
            <a:fld id="{6C00308B-2FFF-1640-8B6F-9924BD6A298D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29031" y="12712701"/>
            <a:ext cx="7719589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0649" y="12712701"/>
            <a:ext cx="5688118" cy="730250"/>
          </a:xfrm>
          <a:prstGeom prst="rect">
            <a:avLst/>
          </a:prstGeom>
        </p:spPr>
        <p:txBody>
          <a:bodyPr/>
          <a:lstStyle/>
          <a:p>
            <a:fld id="{487AAE41-D8F3-D448-929C-525C07D0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7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549276"/>
            <a:ext cx="21939885" cy="2286000"/>
          </a:xfrm>
          <a:prstGeom prst="rect">
            <a:avLst/>
          </a:prstGeom>
        </p:spPr>
        <p:txBody>
          <a:bodyPr vert="horz" lIns="217673" tIns="108836" rIns="217673" bIns="108836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200401"/>
            <a:ext cx="21939885" cy="9051926"/>
          </a:xfrm>
          <a:prstGeom prst="rect">
            <a:avLst/>
          </a:prstGeom>
        </p:spPr>
        <p:txBody>
          <a:bodyPr vert="horz" lIns="217673" tIns="108836" rIns="217673" bIns="108836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Oval 6"/>
          <p:cNvSpPr/>
          <p:nvPr userDrawn="1"/>
        </p:nvSpPr>
        <p:spPr>
          <a:xfrm rot="16200000">
            <a:off x="22723782" y="12250974"/>
            <a:ext cx="521207" cy="5239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2580220" y="12252989"/>
            <a:ext cx="804356" cy="46162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800" b="0" i="0" smtClean="0">
                <a:solidFill>
                  <a:schemeClr val="bg1"/>
                </a:solidFill>
                <a:latin typeface="Arial"/>
                <a:ea typeface="Montserrat Light" charset="0"/>
                <a:cs typeface="Arial"/>
              </a:rPr>
              <a:pPr algn="ctr"/>
              <a:t>‹#›</a:t>
            </a:fld>
            <a:r>
              <a:rPr lang="id-ID" sz="1800" b="0" i="0" dirty="0">
                <a:solidFill>
                  <a:schemeClr val="bg1"/>
                </a:solidFill>
                <a:latin typeface="Arial"/>
                <a:ea typeface="Montserrat Light" charset="0"/>
                <a:cs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1106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365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273" indent="-816273" algn="l" defTabSz="1088365" rtl="0" eaLnBrk="1" latinLnBrk="0" hangingPunct="1">
        <a:spcBef>
          <a:spcPct val="20000"/>
        </a:spcBef>
        <a:buFont typeface="Arial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592" indent="-680228" algn="l" defTabSz="1088365" rtl="0" eaLnBrk="1" latinLnBrk="0" hangingPunct="1">
        <a:spcBef>
          <a:spcPct val="20000"/>
        </a:spcBef>
        <a:buFont typeface="Arial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912" indent="-544182" algn="l" defTabSz="1088365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276" indent="-544182" algn="l" defTabSz="1088365" rtl="0" eaLnBrk="1" latinLnBrk="0" hangingPunct="1">
        <a:spcBef>
          <a:spcPct val="20000"/>
        </a:spcBef>
        <a:buFont typeface="Arial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641" indent="-544182" algn="l" defTabSz="1088365" rtl="0" eaLnBrk="1" latinLnBrk="0" hangingPunct="1">
        <a:spcBef>
          <a:spcPct val="20000"/>
        </a:spcBef>
        <a:buFont typeface="Arial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005" indent="-544182" algn="l" defTabSz="1088365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370" indent="-544182" algn="l" defTabSz="1088365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2735" indent="-544182" algn="l" defTabSz="1088365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099" indent="-544182" algn="l" defTabSz="1088365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36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365" algn="l" defTabSz="108836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729" algn="l" defTabSz="108836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094" algn="l" defTabSz="108836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458" algn="l" defTabSz="108836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823" algn="l" defTabSz="108836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188" algn="l" defTabSz="108836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552" algn="l" defTabSz="108836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917" algn="l" defTabSz="108836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9705"/>
            <a:ext cx="24377650" cy="13715857"/>
          </a:xfrm>
          <a:prstGeom prst="rect">
            <a:avLst/>
          </a:prstGeom>
        </p:spPr>
      </p:pic>
      <p:sp>
        <p:nvSpPr>
          <p:cNvPr id="5" name="Picture Placeholder 7"/>
          <p:cNvSpPr txBox="1">
            <a:spLocks/>
          </p:cNvSpPr>
          <p:nvPr/>
        </p:nvSpPr>
        <p:spPr>
          <a:xfrm>
            <a:off x="0" y="0"/>
            <a:ext cx="24377649" cy="1371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88365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1768592" indent="-680228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0912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9276" indent="-544182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7641" indent="-544182" algn="l" defTabSz="1088365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600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4370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273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1099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73288" y="3097911"/>
            <a:ext cx="10831074" cy="7971822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65313" y="8206682"/>
            <a:ext cx="20647025" cy="58477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spc="100" dirty="0">
                <a:solidFill>
                  <a:srgbClr val="FFFFFF"/>
                </a:solidFill>
                <a:latin typeface="Arial"/>
                <a:cs typeface="Arial"/>
              </a:rPr>
              <a:t>BY FIRSTNAME SURNAME</a:t>
            </a:r>
            <a:endParaRPr lang="en-US" sz="3000" b="1" spc="100" dirty="0">
              <a:solidFill>
                <a:srgbClr val="FFFFFF"/>
              </a:solidFill>
              <a:latin typeface="Arial"/>
              <a:ea typeface="Poppins SemiBold" charset="0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69210" y="7939773"/>
            <a:ext cx="923923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742368" y="10219906"/>
            <a:ext cx="1418011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  <a:latin typeface="Arial Black"/>
                <a:ea typeface="Poppins SemiBold" charset="0"/>
                <a:cs typeface="Arial Black"/>
              </a:rPr>
              <a:t>DATE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45626" y="10149990"/>
            <a:ext cx="7925477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rial Black"/>
                <a:ea typeface="Poppins SemiBold" charset="0"/>
                <a:cs typeface="Arial Black"/>
              </a:rPr>
              <a:t>STRICTLY CONFIDENTIAL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2C0F98A-6D24-7547-8875-62A0AED4273A}"/>
              </a:ext>
            </a:extLst>
          </p:cNvPr>
          <p:cNvSpPr txBox="1"/>
          <p:nvPr/>
        </p:nvSpPr>
        <p:spPr>
          <a:xfrm>
            <a:off x="0" y="4242007"/>
            <a:ext cx="24377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400" b="1" spc="800" dirty="0">
                <a:solidFill>
                  <a:srgbClr val="FFFFFF"/>
                </a:solidFill>
                <a:latin typeface="Arial"/>
                <a:ea typeface="Lato Black" charset="0"/>
                <a:cs typeface="Arial"/>
              </a:rPr>
              <a:t>BUSINESS NAME</a:t>
            </a:r>
          </a:p>
        </p:txBody>
      </p:sp>
    </p:spTree>
    <p:extLst>
      <p:ext uri="{BB962C8B-B14F-4D97-AF65-F5344CB8AC3E}">
        <p14:creationId xmlns:p14="http://schemas.microsoft.com/office/powerpoint/2010/main" val="210290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77650" cy="13715857"/>
          </a:xfrm>
          <a:prstGeom prst="rect">
            <a:avLst/>
          </a:prstGeom>
        </p:spPr>
      </p:pic>
      <p:sp>
        <p:nvSpPr>
          <p:cNvPr id="7" name="Picture Placeholder 7"/>
          <p:cNvSpPr txBox="1">
            <a:spLocks/>
          </p:cNvSpPr>
          <p:nvPr/>
        </p:nvSpPr>
        <p:spPr>
          <a:xfrm>
            <a:off x="0" y="0"/>
            <a:ext cx="24377649" cy="1371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88365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1768592" indent="-680228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0912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9276" indent="-544182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7641" indent="-544182" algn="l" defTabSz="1088365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600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4370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273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1099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204313" y="0"/>
            <a:ext cx="12204313" cy="1371600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3436981" y="5694109"/>
            <a:ext cx="10000243" cy="241919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040"/>
              </a:lnSpc>
            </a:pPr>
            <a:r>
              <a:rPr lang="en-US" spc="100" dirty="0">
                <a:solidFill>
                  <a:srgbClr val="FFFFFF"/>
                </a:solidFill>
                <a:latin typeface="Arial"/>
                <a:ea typeface="Montserrat Light" charset="0"/>
                <a:cs typeface="Arial"/>
              </a:rPr>
              <a:t>Explain how you’ll go about attracting new customers/increasing business</a:t>
            </a:r>
          </a:p>
          <a:p>
            <a:pPr algn="just">
              <a:lnSpc>
                <a:spcPts val="4040"/>
              </a:lnSpc>
            </a:pPr>
            <a:endParaRPr lang="en-US" spc="100" dirty="0">
              <a:solidFill>
                <a:srgbClr val="FFFFFF"/>
              </a:solidFill>
              <a:latin typeface="Arial"/>
              <a:ea typeface="Montserrat Light" charset="0"/>
              <a:cs typeface="Arial"/>
            </a:endParaRPr>
          </a:p>
          <a:p>
            <a:pPr algn="just">
              <a:lnSpc>
                <a:spcPts val="4040"/>
              </a:lnSpc>
            </a:pPr>
            <a:r>
              <a:rPr lang="en-US" spc="100" dirty="0">
                <a:solidFill>
                  <a:srgbClr val="FFFFFF"/>
                </a:solidFill>
                <a:latin typeface="Arial"/>
                <a:ea typeface="Montserrat Light" charset="0"/>
                <a:cs typeface="Arial"/>
              </a:rPr>
              <a:t>Talk about the channels you’ll use to reach your target audience. </a:t>
            </a:r>
            <a:endParaRPr lang="en-US" dirty="0">
              <a:solidFill>
                <a:srgbClr val="FFFFFF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54552" y="4554756"/>
            <a:ext cx="10777374" cy="107721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spc="100" dirty="0">
                <a:solidFill>
                  <a:srgbClr val="FFFFFF"/>
                </a:solidFill>
                <a:latin typeface="Arial"/>
                <a:cs typeface="Arial"/>
              </a:rPr>
              <a:t>HOW ARE YOU GOING TO ACQUIRE CUSTOMERS?</a:t>
            </a:r>
          </a:p>
          <a:p>
            <a:r>
              <a:rPr lang="en-US" sz="3200" b="1" spc="100" dirty="0">
                <a:solidFill>
                  <a:srgbClr val="FFFFFF"/>
                </a:solidFill>
                <a:latin typeface="Arial"/>
                <a:cs typeface="Arial"/>
              </a:rPr>
              <a:t>WHAT CHANNELS?</a:t>
            </a: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13615399" y="1362589"/>
            <a:ext cx="7035705" cy="221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4572000">
              <a:lnSpc>
                <a:spcPts val="8500"/>
              </a:lnSpc>
            </a:pPr>
            <a:r>
              <a:rPr lang="en-US" sz="8400" b="1" spc="500" dirty="0">
                <a:solidFill>
                  <a:srgbClr val="FFFFFF"/>
                </a:solidFill>
                <a:latin typeface="Arial"/>
                <a:ea typeface="Poppins" charset="0"/>
                <a:cs typeface="Arial"/>
                <a:sym typeface="Bebas Neue" charset="0"/>
              </a:rPr>
              <a:t>MARKETING</a:t>
            </a:r>
          </a:p>
          <a:p>
            <a:pPr defTabSz="4572000">
              <a:lnSpc>
                <a:spcPts val="8500"/>
              </a:lnSpc>
            </a:pPr>
            <a:r>
              <a:rPr lang="en-US" sz="8400" b="1" spc="500" dirty="0">
                <a:solidFill>
                  <a:srgbClr val="FFFFFF"/>
                </a:solidFill>
                <a:latin typeface="Arial"/>
                <a:ea typeface="Poppins" charset="0"/>
                <a:cs typeface="Arial"/>
                <a:sym typeface="Bebas Neue" charset="0"/>
              </a:rPr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2081302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182527" y="4305372"/>
            <a:ext cx="4656639" cy="465663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icture Placeholder 7"/>
          <p:cNvSpPr txBox="1">
            <a:spLocks/>
          </p:cNvSpPr>
          <p:nvPr/>
        </p:nvSpPr>
        <p:spPr>
          <a:xfrm>
            <a:off x="2182527" y="4303528"/>
            <a:ext cx="4656639" cy="46584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88365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1768592" indent="-680228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0912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9276" indent="-544182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7641" indent="-544182" algn="l" defTabSz="1088365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600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4370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273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1099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Their picture here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365403" y="4305372"/>
            <a:ext cx="4656639" cy="465663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7"/>
          <p:cNvSpPr txBox="1">
            <a:spLocks/>
          </p:cNvSpPr>
          <p:nvPr/>
        </p:nvSpPr>
        <p:spPr>
          <a:xfrm>
            <a:off x="7365403" y="4303528"/>
            <a:ext cx="4656639" cy="46584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88365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1768592" indent="-680228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0912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9276" indent="-544182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7641" indent="-544182" algn="l" defTabSz="1088365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600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4370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273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1099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Their picture here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2548279" y="4305372"/>
            <a:ext cx="4656639" cy="465663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7"/>
          <p:cNvSpPr txBox="1">
            <a:spLocks/>
          </p:cNvSpPr>
          <p:nvPr/>
        </p:nvSpPr>
        <p:spPr>
          <a:xfrm>
            <a:off x="12548279" y="4303528"/>
            <a:ext cx="4656639" cy="46584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88365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1768592" indent="-680228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0912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9276" indent="-544182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7641" indent="-544182" algn="l" defTabSz="1088365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600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4370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273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1099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Their picture here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7731155" y="4305372"/>
            <a:ext cx="4656639" cy="465663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icture Placeholder 7"/>
          <p:cNvSpPr txBox="1">
            <a:spLocks/>
          </p:cNvSpPr>
          <p:nvPr/>
        </p:nvSpPr>
        <p:spPr>
          <a:xfrm>
            <a:off x="17731155" y="4303528"/>
            <a:ext cx="4656639" cy="46584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88365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1768592" indent="-680228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0912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9276" indent="-544182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7641" indent="-544182" algn="l" defTabSz="1088365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600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4370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273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1099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Their picture here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984713" y="984189"/>
            <a:ext cx="64083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00" b="1" spc="800" dirty="0">
                <a:solidFill>
                  <a:schemeClr val="tx2"/>
                </a:solidFill>
                <a:latin typeface="Arial"/>
                <a:ea typeface="Lato Black" charset="0"/>
                <a:cs typeface="Arial"/>
              </a:rPr>
              <a:t>THE TEAM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2182527" y="9300008"/>
            <a:ext cx="4656639" cy="1331243"/>
            <a:chOff x="2182527" y="9163599"/>
            <a:chExt cx="4656639" cy="1331243"/>
          </a:xfrm>
        </p:grpSpPr>
        <p:sp>
          <p:nvSpPr>
            <p:cNvPr id="28" name="TextBox 27"/>
            <p:cNvSpPr txBox="1"/>
            <p:nvPr/>
          </p:nvSpPr>
          <p:spPr>
            <a:xfrm>
              <a:off x="2182527" y="9163599"/>
              <a:ext cx="4656639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 spc="100" dirty="0">
                  <a:solidFill>
                    <a:schemeClr val="tx2"/>
                  </a:solidFill>
                  <a:latin typeface="Arial"/>
                  <a:ea typeface="Poppins SemiBold" charset="0"/>
                  <a:cs typeface="Arial"/>
                </a:rPr>
                <a:t>NAME HERE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82527" y="9971622"/>
              <a:ext cx="4656639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 spc="100" dirty="0">
                  <a:solidFill>
                    <a:schemeClr val="tx2"/>
                  </a:solidFill>
                  <a:latin typeface="Arial"/>
                  <a:ea typeface="Poppins SemiBold" charset="0"/>
                  <a:cs typeface="Arial"/>
                </a:rPr>
                <a:t>Job title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2233329" y="9810735"/>
              <a:ext cx="460583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365403" y="9300008"/>
            <a:ext cx="4656639" cy="1331243"/>
            <a:chOff x="2182527" y="9163599"/>
            <a:chExt cx="4656639" cy="1331243"/>
          </a:xfrm>
        </p:grpSpPr>
        <p:sp>
          <p:nvSpPr>
            <p:cNvPr id="55" name="TextBox 54"/>
            <p:cNvSpPr txBox="1"/>
            <p:nvPr/>
          </p:nvSpPr>
          <p:spPr>
            <a:xfrm>
              <a:off x="2182527" y="9163599"/>
              <a:ext cx="4656639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 spc="100" dirty="0">
                  <a:solidFill>
                    <a:schemeClr val="tx2"/>
                  </a:solidFill>
                  <a:latin typeface="Arial"/>
                  <a:ea typeface="Poppins SemiBold" charset="0"/>
                  <a:cs typeface="Arial"/>
                </a:rPr>
                <a:t>NAME HERE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182527" y="9971622"/>
              <a:ext cx="4656639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 spc="100" dirty="0">
                  <a:solidFill>
                    <a:schemeClr val="tx2"/>
                  </a:solidFill>
                  <a:latin typeface="Arial"/>
                  <a:ea typeface="Poppins SemiBold" charset="0"/>
                  <a:cs typeface="Arial"/>
                </a:rPr>
                <a:t>Job title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2233329" y="9810735"/>
              <a:ext cx="460583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12548279" y="9300008"/>
            <a:ext cx="4656639" cy="1331243"/>
            <a:chOff x="2182527" y="9163599"/>
            <a:chExt cx="4656639" cy="1331243"/>
          </a:xfrm>
        </p:grpSpPr>
        <p:sp>
          <p:nvSpPr>
            <p:cNvPr id="59" name="TextBox 58"/>
            <p:cNvSpPr txBox="1"/>
            <p:nvPr/>
          </p:nvSpPr>
          <p:spPr>
            <a:xfrm>
              <a:off x="2182527" y="9163599"/>
              <a:ext cx="4656639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 spc="100" dirty="0">
                  <a:solidFill>
                    <a:schemeClr val="tx2"/>
                  </a:solidFill>
                  <a:latin typeface="Arial"/>
                  <a:ea typeface="Poppins SemiBold" charset="0"/>
                  <a:cs typeface="Arial"/>
                </a:rPr>
                <a:t>NAME HERE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182527" y="9971622"/>
              <a:ext cx="4656639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 spc="100" dirty="0">
                  <a:solidFill>
                    <a:schemeClr val="tx2"/>
                  </a:solidFill>
                  <a:latin typeface="Arial"/>
                  <a:ea typeface="Poppins SemiBold" charset="0"/>
                  <a:cs typeface="Arial"/>
                </a:rPr>
                <a:t>Job title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233329" y="9810735"/>
              <a:ext cx="460583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7731155" y="9300008"/>
            <a:ext cx="4656639" cy="1331243"/>
            <a:chOff x="2182527" y="9163599"/>
            <a:chExt cx="4656639" cy="1331243"/>
          </a:xfrm>
        </p:grpSpPr>
        <p:sp>
          <p:nvSpPr>
            <p:cNvPr id="63" name="TextBox 62"/>
            <p:cNvSpPr txBox="1"/>
            <p:nvPr/>
          </p:nvSpPr>
          <p:spPr>
            <a:xfrm>
              <a:off x="2182527" y="9163599"/>
              <a:ext cx="4656639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 spc="100" dirty="0">
                  <a:solidFill>
                    <a:schemeClr val="tx2"/>
                  </a:solidFill>
                  <a:latin typeface="Arial"/>
                  <a:ea typeface="Poppins SemiBold" charset="0"/>
                  <a:cs typeface="Arial"/>
                </a:rPr>
                <a:t>NAME HERE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182527" y="9971622"/>
              <a:ext cx="4656639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 spc="100" dirty="0">
                  <a:solidFill>
                    <a:schemeClr val="tx2"/>
                  </a:solidFill>
                  <a:latin typeface="Arial"/>
                  <a:ea typeface="Poppins SemiBold" charset="0"/>
                  <a:cs typeface="Arial"/>
                </a:rPr>
                <a:t>Job title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2233329" y="9810735"/>
              <a:ext cx="460583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7699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088302" y="5174157"/>
            <a:ext cx="19620357" cy="3815572"/>
            <a:chOff x="3270738" y="4608293"/>
            <a:chExt cx="17729694" cy="3447894"/>
          </a:xfrm>
        </p:grpSpPr>
        <p:grpSp>
          <p:nvGrpSpPr>
            <p:cNvPr id="35" name="Group 34"/>
            <p:cNvGrpSpPr/>
            <p:nvPr/>
          </p:nvGrpSpPr>
          <p:grpSpPr>
            <a:xfrm>
              <a:off x="17597098" y="4652853"/>
              <a:ext cx="3403334" cy="3403334"/>
              <a:chOff x="5641899" y="4719693"/>
              <a:chExt cx="3403334" cy="3403334"/>
            </a:xfrm>
          </p:grpSpPr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5641899" y="4719693"/>
                <a:ext cx="3403334" cy="340333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弧形 37"/>
              <p:cNvSpPr/>
              <p:nvPr/>
            </p:nvSpPr>
            <p:spPr>
              <a:xfrm>
                <a:off x="5765752" y="4829046"/>
                <a:ext cx="3147122" cy="3147122"/>
              </a:xfrm>
              <a:prstGeom prst="arc">
                <a:avLst>
                  <a:gd name="adj1" fmla="val 100036"/>
                  <a:gd name="adj2" fmla="val 1463221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540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117204" y="4608293"/>
              <a:ext cx="3403334" cy="3403334"/>
              <a:chOff x="10488365" y="4675133"/>
              <a:chExt cx="3403334" cy="3403334"/>
            </a:xfrm>
          </p:grpSpPr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10488365" y="4675133"/>
                <a:ext cx="3403334" cy="340333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弧形 37"/>
              <p:cNvSpPr/>
              <p:nvPr/>
            </p:nvSpPr>
            <p:spPr>
              <a:xfrm>
                <a:off x="10615671" y="4806766"/>
                <a:ext cx="3147122" cy="3147122"/>
              </a:xfrm>
              <a:prstGeom prst="arc">
                <a:avLst>
                  <a:gd name="adj1" fmla="val 7635338"/>
                  <a:gd name="adj2" fmla="val 395812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540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2886012" y="4630573"/>
              <a:ext cx="3403334" cy="3403334"/>
              <a:chOff x="15413133" y="4697413"/>
              <a:chExt cx="3403334" cy="3403334"/>
            </a:xfrm>
          </p:grpSpPr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15413133" y="4697413"/>
                <a:ext cx="3403334" cy="340333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弧形 37"/>
              <p:cNvSpPr/>
              <p:nvPr/>
            </p:nvSpPr>
            <p:spPr>
              <a:xfrm>
                <a:off x="15539657" y="4829046"/>
                <a:ext cx="3147122" cy="3147122"/>
              </a:xfrm>
              <a:prstGeom prst="arc">
                <a:avLst>
                  <a:gd name="adj1" fmla="val 21030938"/>
                  <a:gd name="adj2" fmla="val 19250998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2540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3270738" y="4652853"/>
              <a:ext cx="3403334" cy="3403334"/>
              <a:chOff x="5641899" y="4719693"/>
              <a:chExt cx="3403334" cy="3403334"/>
            </a:xfrm>
          </p:grpSpPr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5641899" y="4719693"/>
                <a:ext cx="3403334" cy="340333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弧形 37"/>
              <p:cNvSpPr/>
              <p:nvPr/>
            </p:nvSpPr>
            <p:spPr>
              <a:xfrm>
                <a:off x="5765752" y="4829046"/>
                <a:ext cx="3147122" cy="3147122"/>
              </a:xfrm>
              <a:prstGeom prst="arc">
                <a:avLst>
                  <a:gd name="adj1" fmla="val 100036"/>
                  <a:gd name="adj2" fmla="val 1463221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2540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8373496" y="984189"/>
            <a:ext cx="76307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00" b="1" spc="800" dirty="0">
                <a:solidFill>
                  <a:schemeClr val="tx2"/>
                </a:solidFill>
                <a:latin typeface="Arial"/>
                <a:ea typeface="Lato Black" charset="0"/>
                <a:cs typeface="Arial"/>
              </a:rPr>
              <a:t>FINANCIALS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35776" y="9599598"/>
            <a:ext cx="4656639" cy="647136"/>
            <a:chOff x="2182527" y="9163599"/>
            <a:chExt cx="4656639" cy="647136"/>
          </a:xfrm>
        </p:grpSpPr>
        <p:sp>
          <p:nvSpPr>
            <p:cNvPr id="10" name="TextBox 9"/>
            <p:cNvSpPr txBox="1"/>
            <p:nvPr/>
          </p:nvSpPr>
          <p:spPr>
            <a:xfrm>
              <a:off x="2182527" y="9163599"/>
              <a:ext cx="4656639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 spc="100" dirty="0">
                  <a:solidFill>
                    <a:schemeClr val="tx2"/>
                  </a:solidFill>
                  <a:latin typeface="Arial"/>
                  <a:ea typeface="Poppins SemiBold" charset="0"/>
                  <a:cs typeface="Arial"/>
                </a:rPr>
                <a:t>STAT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33329" y="9810735"/>
              <a:ext cx="460583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268549" y="9599598"/>
            <a:ext cx="4656639" cy="1331243"/>
            <a:chOff x="2182527" y="9163599"/>
            <a:chExt cx="4656639" cy="1331243"/>
          </a:xfrm>
        </p:grpSpPr>
        <p:sp>
          <p:nvSpPr>
            <p:cNvPr id="16" name="TextBox 15"/>
            <p:cNvSpPr txBox="1"/>
            <p:nvPr/>
          </p:nvSpPr>
          <p:spPr>
            <a:xfrm>
              <a:off x="2182527" y="9163599"/>
              <a:ext cx="4656639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 spc="100" dirty="0">
                  <a:solidFill>
                    <a:schemeClr val="tx2"/>
                  </a:solidFill>
                  <a:latin typeface="Arial"/>
                  <a:ea typeface="Poppins SemiBold" charset="0"/>
                  <a:cs typeface="Arial"/>
                </a:rPr>
                <a:t>STAT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82527" y="9971622"/>
              <a:ext cx="4656639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 spc="100" dirty="0">
                  <a:solidFill>
                    <a:schemeClr val="tx2"/>
                  </a:solidFill>
                  <a:latin typeface="Arial"/>
                  <a:ea typeface="Poppins SemiBold" charset="0"/>
                  <a:cs typeface="Arial"/>
                </a:rPr>
                <a:t>Details here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233329" y="9810735"/>
              <a:ext cx="460583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23603265" y="14312348"/>
            <a:ext cx="18466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12201322" y="9599598"/>
            <a:ext cx="4656639" cy="1331243"/>
            <a:chOff x="2182527" y="9163599"/>
            <a:chExt cx="4656639" cy="1331243"/>
          </a:xfrm>
        </p:grpSpPr>
        <p:sp>
          <p:nvSpPr>
            <p:cNvPr id="48" name="TextBox 47"/>
            <p:cNvSpPr txBox="1"/>
            <p:nvPr/>
          </p:nvSpPr>
          <p:spPr>
            <a:xfrm>
              <a:off x="2182527" y="9163599"/>
              <a:ext cx="4656639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 spc="100" dirty="0">
                  <a:solidFill>
                    <a:schemeClr val="tx2"/>
                  </a:solidFill>
                  <a:latin typeface="Arial"/>
                  <a:ea typeface="Poppins SemiBold" charset="0"/>
                  <a:cs typeface="Arial"/>
                </a:rPr>
                <a:t>STAT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182527" y="9971622"/>
              <a:ext cx="4656639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 spc="100" dirty="0">
                  <a:solidFill>
                    <a:schemeClr val="tx2"/>
                  </a:solidFill>
                  <a:latin typeface="Arial"/>
                  <a:ea typeface="Poppins SemiBold" charset="0"/>
                  <a:cs typeface="Arial"/>
                </a:rPr>
                <a:t>Details here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2233329" y="9810735"/>
              <a:ext cx="460583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7134096" y="9599598"/>
            <a:ext cx="4656639" cy="1331243"/>
            <a:chOff x="2182527" y="9163599"/>
            <a:chExt cx="4656639" cy="1331243"/>
          </a:xfrm>
        </p:grpSpPr>
        <p:sp>
          <p:nvSpPr>
            <p:cNvPr id="52" name="TextBox 51"/>
            <p:cNvSpPr txBox="1"/>
            <p:nvPr/>
          </p:nvSpPr>
          <p:spPr>
            <a:xfrm>
              <a:off x="2182527" y="9163599"/>
              <a:ext cx="4656639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 spc="100" dirty="0">
                  <a:solidFill>
                    <a:schemeClr val="tx2"/>
                  </a:solidFill>
                  <a:latin typeface="Arial"/>
                  <a:ea typeface="Poppins SemiBold" charset="0"/>
                  <a:cs typeface="Arial"/>
                </a:rPr>
                <a:t>STAT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82527" y="9971622"/>
              <a:ext cx="4656639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 spc="100" dirty="0">
                  <a:solidFill>
                    <a:schemeClr val="tx2"/>
                  </a:solidFill>
                  <a:latin typeface="Arial"/>
                  <a:ea typeface="Poppins SemiBold" charset="0"/>
                  <a:cs typeface="Arial"/>
                </a:rPr>
                <a:t>Details here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2233329" y="9810735"/>
              <a:ext cx="460583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A297BE4-E45B-5A4E-8000-6A825DD43F2A}"/>
              </a:ext>
            </a:extLst>
          </p:cNvPr>
          <p:cNvSpPr txBox="1"/>
          <p:nvPr/>
        </p:nvSpPr>
        <p:spPr>
          <a:xfrm>
            <a:off x="2368657" y="10370651"/>
            <a:ext cx="422758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chemeClr val="tx2"/>
                </a:solidFill>
                <a:latin typeface="Arial"/>
                <a:ea typeface="Poppins SemiBold" charset="0"/>
                <a:cs typeface="Arial"/>
              </a:rPr>
              <a:t>Details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01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0916" y="984189"/>
            <a:ext cx="122159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00" b="1" spc="800" dirty="0">
                <a:solidFill>
                  <a:schemeClr val="tx2"/>
                </a:solidFill>
                <a:latin typeface="Arial"/>
                <a:ea typeface="Lato Black" charset="0"/>
                <a:cs typeface="Arial"/>
              </a:rPr>
              <a:t>TRACTION TO DATE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782650" y="4022770"/>
            <a:ext cx="4656639" cy="1331243"/>
            <a:chOff x="2182527" y="9163599"/>
            <a:chExt cx="4656639" cy="1331243"/>
          </a:xfrm>
        </p:grpSpPr>
        <p:sp>
          <p:nvSpPr>
            <p:cNvPr id="16" name="TextBox 15"/>
            <p:cNvSpPr txBox="1"/>
            <p:nvPr/>
          </p:nvSpPr>
          <p:spPr>
            <a:xfrm>
              <a:off x="2182527" y="9163599"/>
              <a:ext cx="4656639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 spc="100" dirty="0">
                  <a:solidFill>
                    <a:schemeClr val="tx2"/>
                  </a:solidFill>
                  <a:latin typeface="Arial"/>
                  <a:ea typeface="Poppins SemiBold" charset="0"/>
                  <a:cs typeface="Arial"/>
                </a:rPr>
                <a:t>STAT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82527" y="9971622"/>
              <a:ext cx="4656639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 spc="100" dirty="0">
                  <a:solidFill>
                    <a:schemeClr val="tx2"/>
                  </a:solidFill>
                  <a:latin typeface="Arial"/>
                  <a:ea typeface="Poppins SemiBold" charset="0"/>
                  <a:cs typeface="Arial"/>
                </a:rPr>
                <a:t>Drill down detail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233329" y="9810735"/>
              <a:ext cx="460583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5782650" y="9273916"/>
            <a:ext cx="4656639" cy="1345906"/>
            <a:chOff x="2182527" y="9163599"/>
            <a:chExt cx="4656639" cy="1345906"/>
          </a:xfrm>
        </p:grpSpPr>
        <p:sp>
          <p:nvSpPr>
            <p:cNvPr id="28" name="TextBox 27"/>
            <p:cNvSpPr txBox="1"/>
            <p:nvPr/>
          </p:nvSpPr>
          <p:spPr>
            <a:xfrm>
              <a:off x="2182527" y="9163599"/>
              <a:ext cx="4656639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 spc="100" dirty="0">
                  <a:solidFill>
                    <a:schemeClr val="tx2"/>
                  </a:solidFill>
                  <a:latin typeface="Arial"/>
                  <a:ea typeface="Poppins SemiBold" charset="0"/>
                  <a:cs typeface="Arial"/>
                </a:rPr>
                <a:t>STAT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82527" y="9986285"/>
              <a:ext cx="4656639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 spc="100" dirty="0">
                  <a:solidFill>
                    <a:schemeClr val="tx2"/>
                  </a:solidFill>
                  <a:latin typeface="Arial"/>
                  <a:ea typeface="Poppins SemiBold" charset="0"/>
                  <a:cs typeface="Arial"/>
                </a:rPr>
                <a:t>Drill down detail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233329" y="9810735"/>
              <a:ext cx="460583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23603265" y="13475912"/>
            <a:ext cx="18466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4772806" y="4241890"/>
            <a:ext cx="6929941" cy="6436909"/>
            <a:chOff x="13184722" y="3316318"/>
            <a:chExt cx="9334794" cy="8670668"/>
          </a:xfrm>
        </p:grpSpPr>
        <p:sp>
          <p:nvSpPr>
            <p:cNvPr id="34" name="Rectangle 33"/>
            <p:cNvSpPr/>
            <p:nvPr/>
          </p:nvSpPr>
          <p:spPr>
            <a:xfrm>
              <a:off x="13184724" y="3316319"/>
              <a:ext cx="1070665" cy="867065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3184722" y="5617209"/>
              <a:ext cx="1070665" cy="6369768"/>
            </a:xfrm>
            <a:prstGeom prst="rect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4839538" y="3316319"/>
              <a:ext cx="1070665" cy="867065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4839538" y="7074345"/>
              <a:ext cx="1070665" cy="49126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6494351" y="3316318"/>
              <a:ext cx="1070665" cy="867065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494353" y="4483878"/>
              <a:ext cx="1070665" cy="7503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8144193" y="3316318"/>
              <a:ext cx="1070665" cy="867065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144195" y="4923328"/>
              <a:ext cx="1070665" cy="70636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799009" y="3316318"/>
              <a:ext cx="1070665" cy="867065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9799009" y="4483880"/>
              <a:ext cx="1070665" cy="750310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1448851" y="3316319"/>
              <a:ext cx="1070665" cy="867065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448851" y="5617207"/>
              <a:ext cx="1070665" cy="63697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3797038" y="3929833"/>
            <a:ext cx="14350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00" dirty="0">
                <a:solidFill>
                  <a:schemeClr val="tx2"/>
                </a:solidFill>
                <a:latin typeface="Arial"/>
                <a:ea typeface="Lato Black" charset="0"/>
                <a:cs typeface="Arial"/>
              </a:rPr>
              <a:t>01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797038" y="9275675"/>
            <a:ext cx="14350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00">
                <a:solidFill>
                  <a:schemeClr val="tx2"/>
                </a:solidFill>
                <a:latin typeface="Arial"/>
                <a:ea typeface="Lato Black" charset="0"/>
                <a:cs typeface="Arial"/>
              </a:rPr>
              <a:t>03</a:t>
            </a:r>
            <a:endParaRPr lang="en-US" sz="8400" dirty="0">
              <a:solidFill>
                <a:schemeClr val="tx2"/>
              </a:solidFill>
              <a:latin typeface="Arial"/>
              <a:ea typeface="Lato Black" charset="0"/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797038" y="6549714"/>
            <a:ext cx="14350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00" dirty="0">
                <a:solidFill>
                  <a:schemeClr val="tx2"/>
                </a:solidFill>
                <a:latin typeface="Arial"/>
                <a:ea typeface="Lato Black" charset="0"/>
                <a:cs typeface="Arial"/>
              </a:rPr>
              <a:t>02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5782650" y="6629931"/>
            <a:ext cx="4656639" cy="647136"/>
            <a:chOff x="2182527" y="9163599"/>
            <a:chExt cx="4656639" cy="647136"/>
          </a:xfrm>
        </p:grpSpPr>
        <p:sp>
          <p:nvSpPr>
            <p:cNvPr id="50" name="TextBox 49"/>
            <p:cNvSpPr txBox="1"/>
            <p:nvPr/>
          </p:nvSpPr>
          <p:spPr>
            <a:xfrm>
              <a:off x="2182527" y="9163599"/>
              <a:ext cx="4656639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 spc="100" dirty="0">
                  <a:solidFill>
                    <a:schemeClr val="tx2"/>
                  </a:solidFill>
                  <a:latin typeface="Arial"/>
                  <a:ea typeface="Poppins SemiBold" charset="0"/>
                  <a:cs typeface="Arial"/>
                </a:rPr>
                <a:t>STAT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233329" y="9810735"/>
              <a:ext cx="460583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943293-20CF-0949-9934-10C85FA3358E}"/>
              </a:ext>
            </a:extLst>
          </p:cNvPr>
          <p:cNvSpPr txBox="1"/>
          <p:nvPr/>
        </p:nvSpPr>
        <p:spPr>
          <a:xfrm>
            <a:off x="15910560" y="7741920"/>
            <a:ext cx="452872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chemeClr val="tx2"/>
                </a:solidFill>
                <a:latin typeface="Arial"/>
                <a:ea typeface="Poppins SemiBold" charset="0"/>
                <a:cs typeface="Arial"/>
              </a:rPr>
              <a:t>Drill down detail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30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6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45"/>
            <a:ext cx="24377650" cy="5853804"/>
          </a:xfrm>
          <a:prstGeom prst="rect">
            <a:avLst/>
          </a:prstGeom>
        </p:spPr>
      </p:pic>
      <p:sp>
        <p:nvSpPr>
          <p:cNvPr id="10" name="Picture Placeholder 7"/>
          <p:cNvSpPr txBox="1">
            <a:spLocks/>
          </p:cNvSpPr>
          <p:nvPr/>
        </p:nvSpPr>
        <p:spPr>
          <a:xfrm>
            <a:off x="0" y="-7745"/>
            <a:ext cx="24393985" cy="58572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88365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1768592" indent="-680228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0912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9276" indent="-544182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7641" indent="-544182" algn="l" defTabSz="1088365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600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4370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273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1099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27212" y="6936537"/>
            <a:ext cx="20647025" cy="58477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spc="100" dirty="0">
                <a:latin typeface="Arial"/>
                <a:cs typeface="Arial"/>
              </a:rPr>
              <a:t>WE WILL USE THESE FUNDS TO DO XXXXX AND YYYY. </a:t>
            </a:r>
            <a:endParaRPr lang="en-US" sz="3000" b="1" spc="100" dirty="0">
              <a:solidFill>
                <a:schemeClr val="tx2"/>
              </a:solidFill>
              <a:latin typeface="Arial"/>
              <a:ea typeface="Poppins SemiBold" charset="0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233329" y="9558768"/>
            <a:ext cx="923923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/>
          <p:cNvSpPr txBox="1">
            <a:spLocks/>
          </p:cNvSpPr>
          <p:nvPr/>
        </p:nvSpPr>
        <p:spPr>
          <a:xfrm>
            <a:off x="2140404" y="9880340"/>
            <a:ext cx="9239231" cy="67435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en-US" dirty="0">
                <a:solidFill>
                  <a:schemeClr val="tx1"/>
                </a:solidFill>
                <a:latin typeface="Arial"/>
                <a:ea typeface="Poppins Light" charset="0"/>
                <a:cs typeface="Arial"/>
              </a:rPr>
              <a:t>What the investment will be spent on and why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151432" y="8762940"/>
            <a:ext cx="3498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More details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3040608" y="9558768"/>
            <a:ext cx="923923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/>
          <p:cNvSpPr txBox="1">
            <a:spLocks/>
          </p:cNvSpPr>
          <p:nvPr/>
        </p:nvSpPr>
        <p:spPr>
          <a:xfrm>
            <a:off x="12947683" y="9880340"/>
            <a:ext cx="9239231" cy="67435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en-US" dirty="0">
                <a:solidFill>
                  <a:schemeClr val="tx1"/>
                </a:solidFill>
                <a:latin typeface="Arial"/>
                <a:ea typeface="Poppins Light" charset="0"/>
                <a:cs typeface="Arial"/>
              </a:rPr>
              <a:t>What the money will be spent on and why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F70C51-C377-A94E-8626-4BE979D5BF95}"/>
              </a:ext>
            </a:extLst>
          </p:cNvPr>
          <p:cNvSpPr txBox="1"/>
          <p:nvPr/>
        </p:nvSpPr>
        <p:spPr>
          <a:xfrm>
            <a:off x="3766131" y="8608345"/>
            <a:ext cx="4882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More details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EB22436-EFC2-D54D-B498-6AFB71EEAAB4}"/>
              </a:ext>
            </a:extLst>
          </p:cNvPr>
          <p:cNvSpPr/>
          <p:nvPr/>
        </p:nvSpPr>
        <p:spPr>
          <a:xfrm>
            <a:off x="0" y="0"/>
            <a:ext cx="24393985" cy="5849507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F77310-1A30-C54D-986D-5A522B90DF10}"/>
              </a:ext>
            </a:extLst>
          </p:cNvPr>
          <p:cNvSpPr txBox="1"/>
          <p:nvPr/>
        </p:nvSpPr>
        <p:spPr>
          <a:xfrm>
            <a:off x="2785766" y="2369184"/>
            <a:ext cx="188062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00" b="1" spc="800" dirty="0">
                <a:solidFill>
                  <a:srgbClr val="FFFFFF"/>
                </a:solidFill>
                <a:latin typeface="Arial"/>
                <a:ea typeface="Lato Black" charset="0"/>
                <a:cs typeface="Arial"/>
              </a:rPr>
              <a:t>LOOKING FOR XXXX IN FUNDS</a:t>
            </a:r>
          </a:p>
        </p:txBody>
      </p:sp>
    </p:spTree>
    <p:extLst>
      <p:ext uri="{BB962C8B-B14F-4D97-AF65-F5344CB8AC3E}">
        <p14:creationId xmlns:p14="http://schemas.microsoft.com/office/powerpoint/2010/main" val="706368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77650" cy="137158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73288" y="0"/>
            <a:ext cx="10831074" cy="1371600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7"/>
          <p:cNvSpPr txBox="1">
            <a:spLocks/>
          </p:cNvSpPr>
          <p:nvPr/>
        </p:nvSpPr>
        <p:spPr>
          <a:xfrm>
            <a:off x="-419099" y="38100"/>
            <a:ext cx="24796750" cy="13677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88365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1768592" indent="-680228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0912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9276" indent="-544182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7641" indent="-544182" algn="l" defTabSz="1088365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600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4370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273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1099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006218" y="5467095"/>
            <a:ext cx="436529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00" b="1" spc="800" dirty="0">
                <a:solidFill>
                  <a:srgbClr val="FFFFFF"/>
                </a:solidFill>
                <a:latin typeface="Arial"/>
                <a:ea typeface="Lato Black" charset="0"/>
                <a:cs typeface="Arial"/>
              </a:rPr>
              <a:t>THANK</a:t>
            </a:r>
          </a:p>
          <a:p>
            <a:pPr algn="ctr"/>
            <a:r>
              <a:rPr lang="en-US" sz="8400" b="1" spc="800" dirty="0">
                <a:solidFill>
                  <a:srgbClr val="FFFFFF"/>
                </a:solidFill>
                <a:latin typeface="Arial"/>
                <a:ea typeface="Lato Black" charset="0"/>
                <a:cs typeface="Arial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4243352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75287" y="11541975"/>
            <a:ext cx="189186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latin typeface="Montserrat" charset="0"/>
                <a:ea typeface="Montserrat" charset="0"/>
                <a:cs typeface="Montserrat" charset="0"/>
              </a:rPr>
              <a:t>@</a:t>
            </a:r>
            <a:r>
              <a:rPr lang="en-US" sz="2200" dirty="0" err="1">
                <a:latin typeface="Montserrat" charset="0"/>
                <a:ea typeface="Montserrat" charset="0"/>
                <a:cs typeface="Montserrat" charset="0"/>
              </a:rPr>
              <a:t>yourname</a:t>
            </a:r>
            <a:endParaRPr lang="en-US" sz="22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5" name="Shape 2836"/>
          <p:cNvSpPr/>
          <p:nvPr/>
        </p:nvSpPr>
        <p:spPr>
          <a:xfrm>
            <a:off x="13242919" y="9442643"/>
            <a:ext cx="558655" cy="406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6" name="Shape 2934"/>
          <p:cNvSpPr/>
          <p:nvPr/>
        </p:nvSpPr>
        <p:spPr>
          <a:xfrm>
            <a:off x="13294446" y="10423881"/>
            <a:ext cx="40629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7" name="Shape 2944"/>
          <p:cNvSpPr/>
          <p:nvPr/>
        </p:nvSpPr>
        <p:spPr>
          <a:xfrm>
            <a:off x="13212075" y="11414208"/>
            <a:ext cx="558655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8" name="Shape 2865"/>
          <p:cNvSpPr/>
          <p:nvPr/>
        </p:nvSpPr>
        <p:spPr>
          <a:xfrm>
            <a:off x="19588966" y="10423881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9" name="Shape 2869"/>
          <p:cNvSpPr/>
          <p:nvPr/>
        </p:nvSpPr>
        <p:spPr>
          <a:xfrm>
            <a:off x="19588965" y="11414207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7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7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6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0" name="Shape 2643"/>
          <p:cNvSpPr/>
          <p:nvPr/>
        </p:nvSpPr>
        <p:spPr>
          <a:xfrm>
            <a:off x="13345232" y="8290999"/>
            <a:ext cx="304722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1" name="Shape 2859"/>
          <p:cNvSpPr/>
          <p:nvPr/>
        </p:nvSpPr>
        <p:spPr>
          <a:xfrm>
            <a:off x="19588968" y="8290999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sp>
        <p:nvSpPr>
          <p:cNvPr id="12" name="Shape 2860"/>
          <p:cNvSpPr/>
          <p:nvPr/>
        </p:nvSpPr>
        <p:spPr>
          <a:xfrm>
            <a:off x="19588966" y="9366462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3" name="TextBox 12"/>
          <p:cNvSpPr txBox="1"/>
          <p:nvPr/>
        </p:nvSpPr>
        <p:spPr>
          <a:xfrm>
            <a:off x="20475287" y="10438301"/>
            <a:ext cx="189186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latin typeface="Montserrat" charset="0"/>
                <a:ea typeface="Montserrat" charset="0"/>
                <a:cs typeface="Montserrat" charset="0"/>
              </a:rPr>
              <a:t>@</a:t>
            </a:r>
            <a:r>
              <a:rPr lang="en-US" sz="2200" dirty="0" err="1">
                <a:latin typeface="Montserrat" charset="0"/>
                <a:ea typeface="Montserrat" charset="0"/>
                <a:cs typeface="Montserrat" charset="0"/>
              </a:rPr>
              <a:t>yourname</a:t>
            </a:r>
            <a:endParaRPr lang="en-US" sz="22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75287" y="9442643"/>
            <a:ext cx="189186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latin typeface="Montserrat" charset="0"/>
                <a:ea typeface="Montserrat" charset="0"/>
                <a:cs typeface="Montserrat" charset="0"/>
              </a:rPr>
              <a:t>@</a:t>
            </a:r>
            <a:r>
              <a:rPr lang="en-US" sz="2200" dirty="0" err="1">
                <a:latin typeface="Montserrat" charset="0"/>
                <a:ea typeface="Montserrat" charset="0"/>
                <a:cs typeface="Montserrat" charset="0"/>
              </a:rPr>
              <a:t>yourname</a:t>
            </a:r>
            <a:endParaRPr lang="en-US" sz="22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75287" y="8338969"/>
            <a:ext cx="189186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latin typeface="Montserrat" charset="0"/>
                <a:ea typeface="Montserrat" charset="0"/>
                <a:cs typeface="Montserrat" charset="0"/>
              </a:rPr>
              <a:t>@</a:t>
            </a:r>
            <a:r>
              <a:rPr lang="en-US" sz="2200" dirty="0" err="1">
                <a:latin typeface="Montserrat" charset="0"/>
                <a:ea typeface="Montserrat" charset="0"/>
                <a:cs typeface="Montserrat" charset="0"/>
              </a:rPr>
              <a:t>yourname</a:t>
            </a:r>
            <a:endParaRPr lang="en-US" sz="22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74853" y="11541975"/>
            <a:ext cx="35013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latin typeface="Montserrat" charset="0"/>
                <a:ea typeface="Montserrat" charset="0"/>
                <a:cs typeface="Montserrat" charset="0"/>
              </a:rPr>
              <a:t>http://</a:t>
            </a:r>
            <a:r>
              <a:rPr lang="en-US" sz="2200" dirty="0" err="1">
                <a:latin typeface="Montserrat" charset="0"/>
                <a:ea typeface="Montserrat" charset="0"/>
                <a:cs typeface="Montserrat" charset="0"/>
              </a:rPr>
              <a:t>yourdomain.com</a:t>
            </a:r>
            <a:endParaRPr lang="en-US" sz="22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74851" y="10438301"/>
            <a:ext cx="5055781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200" dirty="0">
                <a:latin typeface="Montserrat" charset="0"/>
                <a:ea typeface="Montserrat" charset="0"/>
                <a:cs typeface="Montserrat" charset="0"/>
              </a:rPr>
              <a:t>123 Address Street, Town, Post Code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974853" y="9442643"/>
            <a:ext cx="3886427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200" dirty="0" err="1">
                <a:latin typeface="Montserrat" charset="0"/>
                <a:ea typeface="Montserrat" charset="0"/>
                <a:cs typeface="Montserrat" charset="0"/>
              </a:rPr>
              <a:t>Email@yourdomain.com</a:t>
            </a:r>
            <a:endParaRPr lang="en-US" sz="22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Picture Placeholder 7"/>
          <p:cNvSpPr txBox="1">
            <a:spLocks/>
          </p:cNvSpPr>
          <p:nvPr/>
        </p:nvSpPr>
        <p:spPr>
          <a:xfrm>
            <a:off x="0" y="-7745"/>
            <a:ext cx="24393985" cy="58572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88365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1768592" indent="-680228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0912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9276" indent="-544182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7641" indent="-544182" algn="l" defTabSz="1088365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600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4370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273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1099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78646" y="10907584"/>
            <a:ext cx="59859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00" b="1" spc="800" dirty="0">
                <a:solidFill>
                  <a:schemeClr val="tx2"/>
                </a:solidFill>
                <a:latin typeface="Arial"/>
                <a:ea typeface="Lato Black" charset="0"/>
                <a:cs typeface="Arial"/>
              </a:rPr>
              <a:t>CONTACT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93E16C-F720-434C-A6B6-CF878B3FEF6A}"/>
              </a:ext>
            </a:extLst>
          </p:cNvPr>
          <p:cNvSpPr txBox="1"/>
          <p:nvPr/>
        </p:nvSpPr>
        <p:spPr>
          <a:xfrm>
            <a:off x="13974853" y="8291000"/>
            <a:ext cx="3063467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Montserrat" charset="0"/>
                <a:ea typeface="Montserrat" charset="0"/>
                <a:cs typeface="Montserrat" charset="0"/>
              </a:rPr>
              <a:t>07 XXX XXX XX</a:t>
            </a:r>
          </a:p>
          <a:p>
            <a:endParaRPr lang="en-US" dirty="0"/>
          </a:p>
        </p:txBody>
      </p:sp>
      <p:pic>
        <p:nvPicPr>
          <p:cNvPr id="21" name="Picture 20" descr="6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5" y="0"/>
            <a:ext cx="24377650" cy="585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63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77650" cy="137158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097911"/>
            <a:ext cx="24377650" cy="7971822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7"/>
          <p:cNvSpPr txBox="1">
            <a:spLocks/>
          </p:cNvSpPr>
          <p:nvPr/>
        </p:nvSpPr>
        <p:spPr>
          <a:xfrm>
            <a:off x="1" y="0"/>
            <a:ext cx="24377649" cy="1371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88365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1768592" indent="-680228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0912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9276" indent="-544182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7641" indent="-544182" algn="l" defTabSz="1088365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600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4370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273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1099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572" y="4681054"/>
            <a:ext cx="19728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600" dirty="0">
                <a:solidFill>
                  <a:schemeClr val="bg1"/>
                </a:solidFill>
                <a:latin typeface="Arial"/>
                <a:ea typeface="Oswald" charset="0"/>
                <a:cs typeface="Arial"/>
              </a:rPr>
              <a:t>This is where you’d put a great quote from a customer etc.” 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6590" y="3097912"/>
            <a:ext cx="24380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0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“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505572" y="8381192"/>
            <a:ext cx="17898438" cy="1331243"/>
            <a:chOff x="2182527" y="9163599"/>
            <a:chExt cx="17898438" cy="1331243"/>
          </a:xfrm>
        </p:grpSpPr>
        <p:sp>
          <p:nvSpPr>
            <p:cNvPr id="11" name="TextBox 10"/>
            <p:cNvSpPr txBox="1"/>
            <p:nvPr/>
          </p:nvSpPr>
          <p:spPr>
            <a:xfrm>
              <a:off x="2182527" y="9163599"/>
              <a:ext cx="4656639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 spc="100" dirty="0">
                  <a:solidFill>
                    <a:srgbClr val="FFFFFF"/>
                  </a:solidFill>
                  <a:latin typeface="Arial"/>
                  <a:ea typeface="Poppins SemiBold" charset="0"/>
                  <a:cs typeface="Arial"/>
                </a:rPr>
                <a:t>NAME HERE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82527" y="9971622"/>
              <a:ext cx="4656639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800" b="1" spc="100" dirty="0">
                  <a:solidFill>
                    <a:srgbClr val="FFFFFF"/>
                  </a:solidFill>
                  <a:latin typeface="Arial"/>
                  <a:ea typeface="Poppins SemiBold" charset="0"/>
                  <a:cs typeface="Arial"/>
                </a:rPr>
                <a:t>Title </a:t>
              </a:r>
              <a:r>
                <a:rPr lang="en-US" sz="2800" b="1" spc="100" dirty="0" err="1">
                  <a:solidFill>
                    <a:srgbClr val="FFFFFF"/>
                  </a:solidFill>
                  <a:latin typeface="Arial"/>
                  <a:ea typeface="Poppins SemiBold" charset="0"/>
                  <a:cs typeface="Arial"/>
                </a:rPr>
                <a:t>ect</a:t>
              </a:r>
              <a:endParaRPr lang="en-US" sz="2800" b="1" spc="100" dirty="0">
                <a:solidFill>
                  <a:srgbClr val="FFFFFF"/>
                </a:solidFill>
                <a:latin typeface="Arial"/>
                <a:ea typeface="Poppins SemiBold" charset="0"/>
                <a:cs typeface="Arial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233329" y="9810735"/>
              <a:ext cx="17847636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1609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/>
          <p:cNvSpPr txBox="1">
            <a:spLocks/>
          </p:cNvSpPr>
          <p:nvPr/>
        </p:nvSpPr>
        <p:spPr>
          <a:xfrm>
            <a:off x="3513410" y="4735716"/>
            <a:ext cx="7734533" cy="67435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en-US" dirty="0">
                <a:solidFill>
                  <a:schemeClr val="tx1"/>
                </a:solidFill>
                <a:latin typeface="Arial"/>
                <a:ea typeface="Poppins Light" charset="0"/>
                <a:cs typeface="Arial"/>
              </a:rPr>
              <a:t>Add a few highlights here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30981" y="4161981"/>
            <a:ext cx="4030370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 Black"/>
                <a:ea typeface="Poppins SemiBold" charset="0"/>
                <a:cs typeface="Arial Black"/>
              </a:rPr>
              <a:t>LIST YOUR ITEM HERE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576331" y="7421229"/>
            <a:ext cx="7631812" cy="67435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en-US" dirty="0">
                <a:solidFill>
                  <a:schemeClr val="tx1"/>
                </a:solidFill>
                <a:latin typeface="Arial"/>
                <a:ea typeface="Poppins Light" charset="0"/>
                <a:cs typeface="Arial"/>
              </a:rPr>
              <a:t>Give an overview here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93902" y="6847494"/>
            <a:ext cx="4030370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 Black"/>
                <a:ea typeface="Poppins SemiBold" charset="0"/>
                <a:cs typeface="Arial Black"/>
              </a:rPr>
              <a:t>LIST YOUR ITEM HERE</a:t>
            </a: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3616131" y="10072752"/>
            <a:ext cx="7631812" cy="67435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en-US" dirty="0">
                <a:solidFill>
                  <a:schemeClr val="tx1"/>
                </a:solidFill>
                <a:latin typeface="Arial"/>
                <a:ea typeface="Poppins Light" charset="0"/>
                <a:cs typeface="Arial"/>
              </a:rPr>
              <a:t>Talk about it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33702" y="9499017"/>
            <a:ext cx="4030370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 Black"/>
                <a:ea typeface="Poppins SemiBold" charset="0"/>
                <a:cs typeface="Arial Black"/>
              </a:rPr>
              <a:t>LIST YOUR ITEM HERE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09553" y="3929833"/>
            <a:ext cx="14350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00" dirty="0">
                <a:solidFill>
                  <a:schemeClr val="tx2"/>
                </a:solidFill>
                <a:latin typeface="Arial"/>
                <a:ea typeface="Lato Black" charset="0"/>
                <a:cs typeface="Arial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09553" y="9275675"/>
            <a:ext cx="14350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00">
                <a:solidFill>
                  <a:schemeClr val="tx2"/>
                </a:solidFill>
                <a:latin typeface="Arial"/>
                <a:ea typeface="Lato Black" charset="0"/>
                <a:cs typeface="Arial"/>
              </a:rPr>
              <a:t>03</a:t>
            </a:r>
            <a:endParaRPr lang="en-US" sz="8400" dirty="0">
              <a:solidFill>
                <a:schemeClr val="tx2"/>
              </a:solidFill>
              <a:latin typeface="Arial"/>
              <a:ea typeface="Lato Black" charset="0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09553" y="6549714"/>
            <a:ext cx="14350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00" dirty="0">
                <a:solidFill>
                  <a:schemeClr val="tx2"/>
                </a:solidFill>
                <a:latin typeface="Arial"/>
                <a:ea typeface="Lato Black" charset="0"/>
                <a:cs typeface="Arial"/>
              </a:rPr>
              <a:t>02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74782" y="984189"/>
            <a:ext cx="66281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00" b="1" spc="800" dirty="0">
                <a:solidFill>
                  <a:schemeClr val="tx2"/>
                </a:solidFill>
                <a:latin typeface="Arial"/>
                <a:ea typeface="Lato Black" charset="0"/>
                <a:cs typeface="Arial"/>
              </a:rPr>
              <a:t>FEATURES</a:t>
            </a:r>
          </a:p>
        </p:txBody>
      </p:sp>
      <p:pic>
        <p:nvPicPr>
          <p:cNvPr id="2" name="Picture 1" descr="ph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8867" y="2893876"/>
            <a:ext cx="6400800" cy="100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3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6812868" y="984189"/>
            <a:ext cx="107520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00" b="1" spc="800" dirty="0">
                <a:solidFill>
                  <a:schemeClr val="tx2"/>
                </a:solidFill>
                <a:latin typeface="Arial"/>
                <a:ea typeface="Lato Black" charset="0"/>
                <a:cs typeface="Arial"/>
              </a:rPr>
              <a:t>PRODUCT SHOTS</a:t>
            </a:r>
          </a:p>
        </p:txBody>
      </p:sp>
      <p:sp>
        <p:nvSpPr>
          <p:cNvPr id="48" name="Subtitle 2"/>
          <p:cNvSpPr txBox="1">
            <a:spLocks/>
          </p:cNvSpPr>
          <p:nvPr/>
        </p:nvSpPr>
        <p:spPr>
          <a:xfrm>
            <a:off x="2684634" y="11144332"/>
            <a:ext cx="18710839" cy="67435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40"/>
              </a:lnSpc>
            </a:pPr>
            <a:r>
              <a:rPr lang="en-US" spc="100" dirty="0">
                <a:latin typeface="Arial"/>
                <a:ea typeface="Montserrat Light" charset="0"/>
                <a:cs typeface="Arial"/>
              </a:rPr>
              <a:t>Your chance to spotlight what you’re offering and talk about it right here</a:t>
            </a:r>
            <a:endParaRPr lang="en-US" dirty="0">
              <a:solidFill>
                <a:schemeClr val="tx1"/>
              </a:solidFill>
              <a:latin typeface="Arial"/>
              <a:ea typeface="Poppins Light" charset="0"/>
              <a:cs typeface="Arial"/>
            </a:endParaRPr>
          </a:p>
        </p:txBody>
      </p:sp>
      <p:pic>
        <p:nvPicPr>
          <p:cNvPr id="2" name="Picture 1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883" y="3142615"/>
            <a:ext cx="12560300" cy="715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8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3329" y="6214571"/>
            <a:ext cx="78636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EXAMPLE SERVICE PRICING </a:t>
            </a:r>
          </a:p>
          <a:p>
            <a:endParaRPr lang="en-US" sz="3200" b="1" spc="600" dirty="0">
              <a:solidFill>
                <a:schemeClr val="tx2"/>
              </a:solidFill>
              <a:latin typeface="Arial"/>
              <a:ea typeface="Oswald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3329" y="7388916"/>
            <a:ext cx="5466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EXAMPLE PRODUCT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3329" y="8563261"/>
            <a:ext cx="5233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EXAMPLE SERVICE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3329" y="9737606"/>
            <a:ext cx="5466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EXAMPLE PRODUCT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16474" y="6214571"/>
            <a:ext cx="1191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£XX</a:t>
            </a:r>
            <a:endParaRPr lang="en-US" sz="3200" spc="600" baseline="30000" dirty="0">
              <a:solidFill>
                <a:schemeClr val="tx2"/>
              </a:solidFill>
              <a:latin typeface="Arial"/>
              <a:ea typeface="Oswald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16474" y="7388916"/>
            <a:ext cx="1191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£XX</a:t>
            </a:r>
            <a:endParaRPr lang="en-US" sz="3200" spc="600" baseline="30000" dirty="0">
              <a:solidFill>
                <a:schemeClr val="tx2"/>
              </a:solidFill>
              <a:latin typeface="Arial"/>
              <a:ea typeface="Oswald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81208" y="8563261"/>
            <a:ext cx="1191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£XX</a:t>
            </a:r>
            <a:endParaRPr lang="en-US" sz="3200" spc="600" baseline="30000" dirty="0">
              <a:solidFill>
                <a:schemeClr val="tx2"/>
              </a:solidFill>
              <a:latin typeface="Arial"/>
              <a:ea typeface="Oswald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16474" y="9737606"/>
            <a:ext cx="1191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£XX</a:t>
            </a:r>
            <a:endParaRPr lang="en-US" sz="3200" spc="600" baseline="30000" dirty="0">
              <a:solidFill>
                <a:schemeClr val="tx2"/>
              </a:solidFill>
              <a:latin typeface="Arial"/>
              <a:ea typeface="Oswald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05342" y="6214571"/>
            <a:ext cx="41248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SERVICE 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05342" y="7388916"/>
            <a:ext cx="4126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SERVICE TITLE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5342" y="8563261"/>
            <a:ext cx="4126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SERVICE TITLE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5342" y="9737606"/>
            <a:ext cx="4126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SERVICE TITLE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088487" y="6214571"/>
            <a:ext cx="1191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£XX</a:t>
            </a:r>
            <a:endParaRPr lang="en-US" sz="3200" spc="600" baseline="30000" dirty="0">
              <a:solidFill>
                <a:schemeClr val="tx2"/>
              </a:solidFill>
              <a:latin typeface="Arial"/>
              <a:ea typeface="Oswald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88487" y="7388916"/>
            <a:ext cx="1191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£XX</a:t>
            </a:r>
            <a:endParaRPr lang="en-US" sz="3200" spc="600" baseline="30000" dirty="0">
              <a:solidFill>
                <a:schemeClr val="tx2"/>
              </a:solidFill>
              <a:latin typeface="Arial"/>
              <a:ea typeface="Oswald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053221" y="8563261"/>
            <a:ext cx="1191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£XX</a:t>
            </a:r>
            <a:endParaRPr lang="en-US" sz="3200" spc="600" baseline="30000" dirty="0">
              <a:solidFill>
                <a:schemeClr val="tx2"/>
              </a:solidFill>
              <a:latin typeface="Arial"/>
              <a:ea typeface="Oswald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88487" y="9737606"/>
            <a:ext cx="1191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£XX</a:t>
            </a:r>
            <a:endParaRPr lang="en-US" sz="3200" spc="600" baseline="30000" dirty="0">
              <a:solidFill>
                <a:schemeClr val="tx2"/>
              </a:solidFill>
              <a:latin typeface="Arial"/>
              <a:ea typeface="Oswald" charset="0"/>
              <a:cs typeface="Arial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233329" y="7010399"/>
            <a:ext cx="923923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33329" y="8229599"/>
            <a:ext cx="923923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33329" y="9380272"/>
            <a:ext cx="923923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33329" y="10599472"/>
            <a:ext cx="923923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040608" y="7010399"/>
            <a:ext cx="923923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040608" y="8229599"/>
            <a:ext cx="923923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040608" y="9380272"/>
            <a:ext cx="923923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040608" y="10599472"/>
            <a:ext cx="923923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305051" y="984189"/>
            <a:ext cx="57676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00" b="1" spc="800" dirty="0">
                <a:solidFill>
                  <a:schemeClr val="tx2"/>
                </a:solidFill>
                <a:latin typeface="Arial"/>
                <a:ea typeface="Lato Black" charset="0"/>
                <a:cs typeface="Arial"/>
              </a:rPr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21461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827212" y="3787284"/>
            <a:ext cx="20647025" cy="5342965"/>
          </a:xfrm>
          <a:prstGeom prst="rect">
            <a:avLst/>
          </a:prstGeom>
        </p:spPr>
        <p:txBody>
          <a:bodyPr vert="horz" lIns="182843" tIns="91422" rIns="182843" bIns="91422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Perhaps you’ll need space to talk further here? But try not to use lots of copy.</a:t>
            </a:r>
          </a:p>
          <a:p>
            <a:pPr algn="just">
              <a:lnSpc>
                <a:spcPct val="140000"/>
              </a:lnSpc>
            </a:pPr>
            <a:endParaRPr lang="en-US" sz="2400" spc="100" dirty="0">
              <a:latin typeface="Arial"/>
              <a:ea typeface="Montserrat Light" charset="0"/>
              <a:cs typeface="Arial"/>
            </a:endParaRPr>
          </a:p>
          <a:p>
            <a:pPr algn="just">
              <a:lnSpc>
                <a:spcPct val="140000"/>
              </a:lnSpc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In fact, try to avoid big blocks of copy on slides:</a:t>
            </a:r>
          </a:p>
          <a:p>
            <a:pPr marL="342900" indent="-3429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Use bullets if possible</a:t>
            </a:r>
          </a:p>
          <a:p>
            <a:pPr marL="342900" indent="-3429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Use bullets</a:t>
            </a:r>
          </a:p>
          <a:p>
            <a:pPr marL="342900" indent="-3429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Use bullets – ideally just three per page</a:t>
            </a:r>
          </a:p>
          <a:p>
            <a:pPr algn="just">
              <a:lnSpc>
                <a:spcPct val="140000"/>
              </a:lnSpc>
            </a:pPr>
            <a:endParaRPr lang="en-US" sz="2400" spc="100" dirty="0">
              <a:latin typeface="Arial"/>
              <a:ea typeface="Montserrat Light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05051" y="984189"/>
            <a:ext cx="57676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00" b="1" spc="800" dirty="0">
                <a:solidFill>
                  <a:schemeClr val="tx2"/>
                </a:solidFill>
                <a:latin typeface="Arial"/>
                <a:ea typeface="Lato Black" charset="0"/>
                <a:cs typeface="Arial"/>
              </a:rPr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506369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827212" y="3787284"/>
            <a:ext cx="20647025" cy="5086484"/>
          </a:xfrm>
          <a:prstGeom prst="rect">
            <a:avLst/>
          </a:prstGeom>
        </p:spPr>
        <p:txBody>
          <a:bodyPr vert="horz" lIns="182843" tIns="91422" rIns="182843" bIns="91422" numCol="2" spcCol="720000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Perhaps you’ll need space to talk further here? But try not to use lots of copy.</a:t>
            </a:r>
          </a:p>
          <a:p>
            <a:pPr algn="just">
              <a:lnSpc>
                <a:spcPct val="140000"/>
              </a:lnSpc>
            </a:pPr>
            <a:endParaRPr lang="en-US" sz="2400" spc="100" dirty="0">
              <a:latin typeface="Arial"/>
              <a:ea typeface="Montserrat Light" charset="0"/>
              <a:cs typeface="Arial"/>
            </a:endParaRPr>
          </a:p>
          <a:p>
            <a:pPr algn="just">
              <a:lnSpc>
                <a:spcPct val="140000"/>
              </a:lnSpc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In fact, try to avoid big blocks of copy on slides:</a:t>
            </a:r>
          </a:p>
          <a:p>
            <a:pPr marL="342900" indent="-3429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Use bullets if possible</a:t>
            </a:r>
          </a:p>
          <a:p>
            <a:pPr marL="342900" indent="-3429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Use bullets</a:t>
            </a:r>
          </a:p>
          <a:p>
            <a:pPr marL="342900" indent="-3429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Use bullets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05051" y="984189"/>
            <a:ext cx="57676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00" b="1" spc="800" dirty="0">
                <a:solidFill>
                  <a:schemeClr val="tx2"/>
                </a:solidFill>
                <a:latin typeface="Arial"/>
                <a:ea typeface="Lato Black" charset="0"/>
                <a:cs typeface="Arial"/>
              </a:rPr>
              <a:t>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BDAD66-75A4-EA41-883B-98B700DEF0E1}"/>
              </a:ext>
            </a:extLst>
          </p:cNvPr>
          <p:cNvSpPr txBox="1"/>
          <p:nvPr/>
        </p:nvSpPr>
        <p:spPr>
          <a:xfrm>
            <a:off x="14365705" y="4042612"/>
            <a:ext cx="8566483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Perhaps you’ll need space to talk further here? But try not to use lots of copy.</a:t>
            </a:r>
          </a:p>
          <a:p>
            <a:pPr algn="just">
              <a:lnSpc>
                <a:spcPct val="140000"/>
              </a:lnSpc>
            </a:pPr>
            <a:endParaRPr lang="en-US" sz="2400" spc="100" dirty="0">
              <a:latin typeface="Arial"/>
              <a:ea typeface="Montserrat Light" charset="0"/>
              <a:cs typeface="Arial"/>
            </a:endParaRPr>
          </a:p>
          <a:p>
            <a:pPr algn="just">
              <a:lnSpc>
                <a:spcPct val="140000"/>
              </a:lnSpc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In fact, try to avoid big blocks of copy on slides:</a:t>
            </a:r>
          </a:p>
          <a:p>
            <a:pPr marL="342900" indent="-3429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Use bullets if possible</a:t>
            </a:r>
          </a:p>
          <a:p>
            <a:pPr marL="342900" indent="-3429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Use bullets</a:t>
            </a:r>
          </a:p>
          <a:p>
            <a:pPr marL="342900" indent="-3429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Use bullets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78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827212" y="3787284"/>
            <a:ext cx="20647025" cy="7928288"/>
          </a:xfrm>
          <a:prstGeom prst="rect">
            <a:avLst/>
          </a:prstGeom>
        </p:spPr>
        <p:txBody>
          <a:bodyPr vert="horz" lIns="182843" tIns="91422" rIns="182843" bIns="91422" numCol="3" spcCol="720000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Perhaps you’ll need space to talk further here? But try not to use lots of copy.</a:t>
            </a:r>
          </a:p>
          <a:p>
            <a:pPr algn="just">
              <a:lnSpc>
                <a:spcPct val="140000"/>
              </a:lnSpc>
            </a:pPr>
            <a:endParaRPr lang="en-US" sz="2400" spc="100" dirty="0">
              <a:latin typeface="Arial"/>
              <a:ea typeface="Montserrat Light" charset="0"/>
              <a:cs typeface="Arial"/>
            </a:endParaRPr>
          </a:p>
          <a:p>
            <a:pPr algn="just">
              <a:lnSpc>
                <a:spcPct val="140000"/>
              </a:lnSpc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In fact, try to avoid big blocks of copy on slides:</a:t>
            </a:r>
          </a:p>
          <a:p>
            <a:pPr marL="342900" indent="-3429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Use bullets if possible</a:t>
            </a:r>
          </a:p>
          <a:p>
            <a:pPr marL="342900" indent="-3429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Use bullets</a:t>
            </a:r>
          </a:p>
          <a:p>
            <a:pPr marL="342900" indent="-3429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Use bullets – ideally just three per page</a:t>
            </a:r>
          </a:p>
          <a:p>
            <a:pPr algn="just">
              <a:lnSpc>
                <a:spcPct val="140000"/>
              </a:lnSpc>
            </a:pPr>
            <a:endParaRPr lang="en-US" sz="2400" spc="100" dirty="0">
              <a:latin typeface="Arial"/>
              <a:ea typeface="Montserrat Light" charset="0"/>
              <a:cs typeface="Arial"/>
            </a:endParaRPr>
          </a:p>
          <a:p>
            <a:pPr algn="just">
              <a:lnSpc>
                <a:spcPct val="140000"/>
              </a:lnSpc>
            </a:pPr>
            <a:endParaRPr lang="en-US" sz="2400" spc="100" dirty="0">
              <a:latin typeface="Arial"/>
              <a:ea typeface="Montserrat Light" charset="0"/>
              <a:cs typeface="Arial"/>
            </a:endParaRPr>
          </a:p>
          <a:p>
            <a:pPr algn="just">
              <a:lnSpc>
                <a:spcPct val="140000"/>
              </a:lnSpc>
            </a:pPr>
            <a:endParaRPr lang="en-US" sz="2400" spc="100" dirty="0">
              <a:latin typeface="Arial"/>
              <a:ea typeface="Montserrat Light" charset="0"/>
              <a:cs typeface="Arial"/>
            </a:endParaRPr>
          </a:p>
          <a:p>
            <a:pPr algn="just">
              <a:lnSpc>
                <a:spcPct val="140000"/>
              </a:lnSpc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Perhaps you’ll need space to talk further here? But try not to use lots of copy.</a:t>
            </a:r>
          </a:p>
          <a:p>
            <a:pPr algn="just">
              <a:lnSpc>
                <a:spcPct val="140000"/>
              </a:lnSpc>
            </a:pPr>
            <a:endParaRPr lang="en-US" sz="2400" spc="100" dirty="0">
              <a:latin typeface="Arial"/>
              <a:ea typeface="Montserrat Light" charset="0"/>
              <a:cs typeface="Arial"/>
            </a:endParaRPr>
          </a:p>
          <a:p>
            <a:pPr algn="just">
              <a:lnSpc>
                <a:spcPct val="140000"/>
              </a:lnSpc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In fact, try to avoid big blocks of copy on slides:</a:t>
            </a:r>
          </a:p>
          <a:p>
            <a:pPr marL="342900" indent="-3429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Use bullets if possible</a:t>
            </a:r>
          </a:p>
          <a:p>
            <a:pPr marL="342900" indent="-3429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Use bullets</a:t>
            </a:r>
          </a:p>
          <a:p>
            <a:pPr marL="342900" indent="-3429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Use bullets – ideally just three per page</a:t>
            </a:r>
          </a:p>
          <a:p>
            <a:pPr algn="just">
              <a:lnSpc>
                <a:spcPct val="140000"/>
              </a:lnSpc>
            </a:pPr>
            <a:endParaRPr lang="en-US" sz="2400" spc="100" dirty="0">
              <a:latin typeface="Arial"/>
              <a:ea typeface="Montserrat Light" charset="0"/>
              <a:cs typeface="Arial"/>
            </a:endParaRPr>
          </a:p>
          <a:p>
            <a:pPr algn="just">
              <a:lnSpc>
                <a:spcPct val="140000"/>
              </a:lnSpc>
            </a:pPr>
            <a:endParaRPr lang="en-US" sz="2400" spc="100" dirty="0">
              <a:latin typeface="Arial"/>
              <a:ea typeface="Montserrat Light" charset="0"/>
              <a:cs typeface="Arial"/>
            </a:endParaRPr>
          </a:p>
          <a:p>
            <a:pPr algn="just">
              <a:lnSpc>
                <a:spcPct val="140000"/>
              </a:lnSpc>
            </a:pPr>
            <a:endParaRPr lang="en-US" sz="2400" spc="100" dirty="0">
              <a:latin typeface="Arial"/>
              <a:ea typeface="Montserrat Light" charset="0"/>
              <a:cs typeface="Arial"/>
            </a:endParaRPr>
          </a:p>
          <a:p>
            <a:pPr algn="just">
              <a:lnSpc>
                <a:spcPct val="140000"/>
              </a:lnSpc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Perhaps you’ll need space to talk further here? But try not to use lots of copy.</a:t>
            </a:r>
          </a:p>
          <a:p>
            <a:pPr algn="just">
              <a:lnSpc>
                <a:spcPct val="140000"/>
              </a:lnSpc>
            </a:pPr>
            <a:endParaRPr lang="en-US" sz="2400" spc="100" dirty="0">
              <a:latin typeface="Arial"/>
              <a:ea typeface="Montserrat Light" charset="0"/>
              <a:cs typeface="Arial"/>
            </a:endParaRPr>
          </a:p>
          <a:p>
            <a:pPr algn="just">
              <a:lnSpc>
                <a:spcPct val="140000"/>
              </a:lnSpc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In fact, try to avoid big blocks of copy on slides:</a:t>
            </a:r>
          </a:p>
          <a:p>
            <a:pPr marL="342900" indent="-3429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Use bullets if possible</a:t>
            </a:r>
          </a:p>
          <a:p>
            <a:pPr marL="342900" indent="-3429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Use bullets</a:t>
            </a:r>
          </a:p>
          <a:p>
            <a:pPr marL="342900" indent="-3429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spc="100" dirty="0">
                <a:latin typeface="Arial"/>
                <a:ea typeface="Montserrat Light" charset="0"/>
                <a:cs typeface="Arial"/>
              </a:rPr>
              <a:t>Use bullets – ideally just three per page</a:t>
            </a:r>
          </a:p>
          <a:p>
            <a:pPr algn="just">
              <a:lnSpc>
                <a:spcPct val="140000"/>
              </a:lnSpc>
            </a:pPr>
            <a:endParaRPr lang="en-US" sz="2400" spc="100" dirty="0">
              <a:latin typeface="Arial"/>
              <a:ea typeface="Montserrat Light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05051" y="984189"/>
            <a:ext cx="57676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00" b="1" spc="800" dirty="0">
                <a:solidFill>
                  <a:schemeClr val="tx2"/>
                </a:solidFill>
                <a:latin typeface="Arial"/>
                <a:ea typeface="Lato Black" charset="0"/>
                <a:cs typeface="Arial"/>
              </a:rPr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10550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 txBox="1">
            <a:spLocks/>
          </p:cNvSpPr>
          <p:nvPr/>
        </p:nvSpPr>
        <p:spPr>
          <a:xfrm>
            <a:off x="12221036" y="0"/>
            <a:ext cx="12172949" cy="1371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88365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1768592" indent="-680228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0912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9276" indent="-544182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7641" indent="-544182" algn="l" defTabSz="1088365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600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4370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273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1099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232668" y="5694109"/>
            <a:ext cx="10000243" cy="287393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04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Newly identified need, want, or demand trend that a firm can exploit because it is not being addressed by the competitors.</a:t>
            </a:r>
          </a:p>
          <a:p>
            <a:pPr algn="just">
              <a:lnSpc>
                <a:spcPts val="4040"/>
              </a:lnSpc>
            </a:pPr>
            <a:endParaRPr lang="en-US" spc="100" dirty="0"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  <a:p>
            <a:pPr algn="just">
              <a:lnSpc>
                <a:spcPts val="404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Newly identified need, want, or demand trend that a firm can exploit because it is not being addressed by the competitors.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Poppins Light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0239" y="4554756"/>
            <a:ext cx="7276351" cy="107721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spc="100" dirty="0">
                <a:latin typeface="Arial"/>
                <a:cs typeface="Arial"/>
              </a:rPr>
              <a:t>EXPLAIN WHAT'S BROKEN </a:t>
            </a:r>
            <a:br>
              <a:rPr lang="en-US" sz="3200" b="1" spc="100" dirty="0">
                <a:latin typeface="Arial"/>
                <a:cs typeface="Arial"/>
              </a:rPr>
            </a:br>
            <a:r>
              <a:rPr lang="en-US" sz="3200" b="1" spc="100" dirty="0">
                <a:latin typeface="Arial"/>
                <a:cs typeface="Arial"/>
              </a:rPr>
              <a:t>AND THE MARKET OPPORTUNITY</a:t>
            </a:r>
            <a:endParaRPr lang="en-US" sz="3000" b="1" spc="100" dirty="0">
              <a:solidFill>
                <a:schemeClr val="tx2"/>
              </a:solidFill>
              <a:latin typeface="Arial"/>
              <a:ea typeface="Poppins SemiBold" charset="0"/>
              <a:cs typeface="Arial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1411086" y="1357460"/>
            <a:ext cx="10718128" cy="22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4572000">
              <a:lnSpc>
                <a:spcPts val="8500"/>
              </a:lnSpc>
            </a:pPr>
            <a:r>
              <a:rPr lang="en-US" sz="8400" b="1" spc="500" dirty="0">
                <a:solidFill>
                  <a:schemeClr val="tx2"/>
                </a:solidFill>
                <a:latin typeface="Arial"/>
                <a:ea typeface="Poppins" charset="0"/>
                <a:cs typeface="Arial"/>
                <a:sym typeface="Bebas Neue" charset="0"/>
              </a:rPr>
              <a:t>WHAT</a:t>
            </a:r>
            <a:r>
              <a:rPr lang="en-US" sz="4000" b="1" spc="500" dirty="0">
                <a:solidFill>
                  <a:schemeClr val="tx2"/>
                </a:solidFill>
                <a:latin typeface="Arial"/>
                <a:ea typeface="Poppins" charset="0"/>
                <a:cs typeface="Arial"/>
                <a:sym typeface="Bebas Neue" charset="0"/>
              </a:rPr>
              <a:t> </a:t>
            </a:r>
            <a:r>
              <a:rPr lang="en-US" sz="8400" b="1" spc="500" dirty="0">
                <a:solidFill>
                  <a:schemeClr val="tx2"/>
                </a:solidFill>
                <a:latin typeface="Arial"/>
                <a:ea typeface="Poppins" charset="0"/>
                <a:cs typeface="Arial"/>
                <a:sym typeface="Bebas Neue" charset="0"/>
              </a:rPr>
              <a:t>PROBLEM </a:t>
            </a:r>
          </a:p>
          <a:p>
            <a:pPr defTabSz="4572000">
              <a:lnSpc>
                <a:spcPts val="8500"/>
              </a:lnSpc>
            </a:pPr>
            <a:r>
              <a:rPr lang="en-US" sz="8400" b="1" spc="500" dirty="0">
                <a:solidFill>
                  <a:schemeClr val="tx2"/>
                </a:solidFill>
                <a:latin typeface="Arial"/>
                <a:ea typeface="Poppins" charset="0"/>
                <a:cs typeface="Arial"/>
                <a:sym typeface="Bebas Neue" charset="0"/>
              </a:rPr>
              <a:t>ARE</a:t>
            </a:r>
            <a:r>
              <a:rPr lang="en-US" sz="4000" b="1" spc="500" dirty="0">
                <a:solidFill>
                  <a:schemeClr val="tx2"/>
                </a:solidFill>
                <a:latin typeface="Arial"/>
                <a:ea typeface="Poppins" charset="0"/>
                <a:cs typeface="Arial"/>
                <a:sym typeface="Bebas Neue" charset="0"/>
              </a:rPr>
              <a:t> </a:t>
            </a:r>
            <a:r>
              <a:rPr lang="en-US" sz="8400" b="1" spc="500" dirty="0">
                <a:solidFill>
                  <a:schemeClr val="tx2"/>
                </a:solidFill>
                <a:latin typeface="Arial"/>
                <a:ea typeface="Poppins" charset="0"/>
                <a:cs typeface="Arial"/>
                <a:sym typeface="Bebas Neue" charset="0"/>
              </a:rPr>
              <a:t>WE</a:t>
            </a:r>
            <a:r>
              <a:rPr lang="en-US" sz="4000" b="1" spc="500" dirty="0">
                <a:solidFill>
                  <a:schemeClr val="tx2"/>
                </a:solidFill>
                <a:latin typeface="Arial"/>
                <a:ea typeface="Poppins" charset="0"/>
                <a:cs typeface="Arial"/>
                <a:sym typeface="Bebas Neue" charset="0"/>
              </a:rPr>
              <a:t> </a:t>
            </a:r>
            <a:r>
              <a:rPr lang="en-US" sz="8400" b="1" spc="500" dirty="0">
                <a:solidFill>
                  <a:schemeClr val="tx2"/>
                </a:solidFill>
                <a:latin typeface="Arial"/>
                <a:ea typeface="Poppins" charset="0"/>
                <a:cs typeface="Arial"/>
                <a:sym typeface="Bebas Neue" charset="0"/>
              </a:rPr>
              <a:t>SOLVING?</a:t>
            </a:r>
          </a:p>
        </p:txBody>
      </p:sp>
      <p:pic>
        <p:nvPicPr>
          <p:cNvPr id="10" name="Picture 9" descr="4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1036" y="0"/>
            <a:ext cx="1217371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9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77650" cy="13715857"/>
          </a:xfrm>
          <a:prstGeom prst="rect">
            <a:avLst/>
          </a:prstGeom>
        </p:spPr>
      </p:pic>
      <p:sp>
        <p:nvSpPr>
          <p:cNvPr id="7" name="Picture Placeholder 7"/>
          <p:cNvSpPr txBox="1">
            <a:spLocks/>
          </p:cNvSpPr>
          <p:nvPr/>
        </p:nvSpPr>
        <p:spPr>
          <a:xfrm>
            <a:off x="0" y="0"/>
            <a:ext cx="24377649" cy="1371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88365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1768592" indent="-680228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0912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9276" indent="-544182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7641" indent="-544182" algn="l" defTabSz="1088365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600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4370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273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1099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204313" cy="1371600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232668" y="5694109"/>
            <a:ext cx="10000243" cy="2488782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ts val="4040"/>
              </a:lnSpc>
              <a:buFont typeface="Arial"/>
              <a:buChar char="•"/>
            </a:pPr>
            <a:r>
              <a:rPr lang="en-US" spc="100" dirty="0">
                <a:solidFill>
                  <a:srgbClr val="FFFFFF"/>
                </a:solidFill>
                <a:latin typeface="Arial"/>
                <a:ea typeface="Montserrat Light" charset="0"/>
                <a:cs typeface="Arial"/>
              </a:rPr>
              <a:t>Highlight any Unique</a:t>
            </a:r>
          </a:p>
          <a:p>
            <a:pPr marL="342900" indent="-342900" algn="just">
              <a:lnSpc>
                <a:spcPts val="4040"/>
              </a:lnSpc>
              <a:buFont typeface="Arial"/>
              <a:buChar char="•"/>
            </a:pPr>
            <a:r>
              <a:rPr lang="en-US" spc="100" dirty="0">
                <a:solidFill>
                  <a:srgbClr val="FFFFFF"/>
                </a:solidFill>
                <a:latin typeface="Arial"/>
                <a:ea typeface="Montserrat Light" charset="0"/>
                <a:cs typeface="Arial"/>
              </a:rPr>
              <a:t>Selling Points (USPs).</a:t>
            </a:r>
          </a:p>
          <a:p>
            <a:pPr marL="342900" indent="-342900" algn="just">
              <a:lnSpc>
                <a:spcPts val="4040"/>
              </a:lnSpc>
              <a:buFont typeface="Arial"/>
              <a:buChar char="•"/>
            </a:pPr>
            <a:r>
              <a:rPr lang="en-US" spc="100" dirty="0">
                <a:solidFill>
                  <a:srgbClr val="FFFFFF"/>
                </a:solidFill>
                <a:latin typeface="Arial"/>
                <a:ea typeface="Montserrat Light" charset="0"/>
                <a:cs typeface="Arial"/>
              </a:rPr>
              <a:t>Why is your solution better?</a:t>
            </a:r>
          </a:p>
          <a:p>
            <a:pPr marL="342900" indent="-342900" algn="just">
              <a:lnSpc>
                <a:spcPts val="4040"/>
              </a:lnSpc>
              <a:buFont typeface="Arial"/>
              <a:buChar char="•"/>
            </a:pPr>
            <a:r>
              <a:rPr lang="en-US" spc="100" dirty="0">
                <a:solidFill>
                  <a:srgbClr val="FFFFFF"/>
                </a:solidFill>
                <a:latin typeface="Arial"/>
                <a:ea typeface="Montserrat Light" charset="0"/>
                <a:cs typeface="Arial"/>
              </a:rPr>
              <a:t>What's the competitive advantage?</a:t>
            </a:r>
            <a:endParaRPr lang="en-US" dirty="0">
              <a:solidFill>
                <a:srgbClr val="FFFFFF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0239" y="4800977"/>
            <a:ext cx="10292201" cy="58477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spc="100" dirty="0">
                <a:solidFill>
                  <a:srgbClr val="FFFFFF"/>
                </a:solidFill>
                <a:latin typeface="Arial"/>
                <a:cs typeface="Arial"/>
              </a:rPr>
              <a:t>DESCRIBE HOW YOUR SOLUTION'S DIFFERENT</a:t>
            </a: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1411086" y="1907610"/>
            <a:ext cx="6014292" cy="112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4572000">
              <a:lnSpc>
                <a:spcPts val="8500"/>
              </a:lnSpc>
            </a:pPr>
            <a:r>
              <a:rPr lang="en-US" sz="8400" b="1" spc="500" dirty="0">
                <a:solidFill>
                  <a:srgbClr val="FFFFFF"/>
                </a:solidFill>
                <a:latin typeface="Arial"/>
                <a:ea typeface="Poppins" charset="0"/>
                <a:cs typeface="Arial"/>
                <a:sym typeface="Bebas Neue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2124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12993572" y="5436268"/>
            <a:ext cx="10000243" cy="5644689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040"/>
              </a:lnSpc>
            </a:pPr>
            <a:r>
              <a:rPr lang="en-US" spc="100" dirty="0" err="1">
                <a:latin typeface="Arial"/>
                <a:ea typeface="Montserrat Light" charset="0"/>
                <a:cs typeface="Arial"/>
              </a:rPr>
              <a:t>Emphasise</a:t>
            </a:r>
            <a:r>
              <a:rPr lang="en-US" spc="100" dirty="0">
                <a:latin typeface="Arial"/>
                <a:ea typeface="Montserrat Light" charset="0"/>
                <a:cs typeface="Arial"/>
              </a:rPr>
              <a:t> the main points including the purpose of the company. </a:t>
            </a:r>
            <a:r>
              <a:rPr lang="en-US" spc="100" dirty="0" err="1">
                <a:latin typeface="Arial"/>
                <a:ea typeface="Montserrat Light" charset="0"/>
                <a:cs typeface="Arial"/>
              </a:rPr>
              <a:t>Emphasise</a:t>
            </a:r>
            <a:r>
              <a:rPr lang="en-US" spc="100" dirty="0">
                <a:latin typeface="Arial"/>
                <a:ea typeface="Montserrat Light" charset="0"/>
                <a:cs typeface="Arial"/>
              </a:rPr>
              <a:t> the main points including the purpose of the company. </a:t>
            </a:r>
            <a:r>
              <a:rPr lang="en-US" spc="100" dirty="0" err="1">
                <a:latin typeface="Arial"/>
                <a:ea typeface="Montserrat Light" charset="0"/>
                <a:cs typeface="Arial"/>
              </a:rPr>
              <a:t>Emphasise</a:t>
            </a:r>
            <a:r>
              <a:rPr lang="en-US" spc="100" dirty="0">
                <a:latin typeface="Arial"/>
                <a:ea typeface="Montserrat Light" charset="0"/>
                <a:cs typeface="Arial"/>
              </a:rPr>
              <a:t> the main points including the purpose of the company. </a:t>
            </a:r>
          </a:p>
          <a:p>
            <a:pPr algn="just">
              <a:lnSpc>
                <a:spcPts val="4040"/>
              </a:lnSpc>
            </a:pPr>
            <a:endParaRPr lang="en-US" spc="100" dirty="0">
              <a:latin typeface="Arial"/>
              <a:ea typeface="Montserrat Light" charset="0"/>
              <a:cs typeface="Arial"/>
            </a:endParaRPr>
          </a:p>
          <a:p>
            <a:pPr algn="just">
              <a:lnSpc>
                <a:spcPts val="4040"/>
              </a:lnSpc>
            </a:pPr>
            <a:r>
              <a:rPr lang="en-US" spc="100" dirty="0" err="1">
                <a:latin typeface="Arial"/>
                <a:ea typeface="Montserrat Light" charset="0"/>
                <a:cs typeface="Arial"/>
              </a:rPr>
              <a:t>Emphasise</a:t>
            </a:r>
            <a:r>
              <a:rPr lang="en-US" spc="100" dirty="0">
                <a:latin typeface="Arial"/>
                <a:ea typeface="Montserrat Light" charset="0"/>
                <a:cs typeface="Arial"/>
              </a:rPr>
              <a:t> the main points including the purpose of the company. </a:t>
            </a:r>
          </a:p>
          <a:p>
            <a:pPr algn="just">
              <a:lnSpc>
                <a:spcPts val="4040"/>
              </a:lnSpc>
            </a:pPr>
            <a:endParaRPr lang="en-US" spc="100" dirty="0">
              <a:latin typeface="Arial"/>
              <a:ea typeface="Montserrat Light" charset="0"/>
              <a:cs typeface="Arial"/>
            </a:endParaRPr>
          </a:p>
          <a:p>
            <a:pPr algn="just">
              <a:lnSpc>
                <a:spcPts val="4040"/>
              </a:lnSpc>
            </a:pPr>
            <a:r>
              <a:rPr lang="en-US" spc="100" dirty="0" err="1">
                <a:latin typeface="Arial"/>
                <a:ea typeface="Montserrat Light" charset="0"/>
                <a:cs typeface="Arial"/>
              </a:rPr>
              <a:t>Emphasise</a:t>
            </a:r>
            <a:r>
              <a:rPr lang="en-US" spc="100" dirty="0">
                <a:latin typeface="Arial"/>
                <a:ea typeface="Montserrat Light" charset="0"/>
                <a:cs typeface="Arial"/>
              </a:rPr>
              <a:t> the main points including the purpose of the company. </a:t>
            </a:r>
            <a:endParaRPr lang="en-US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11143" y="4800977"/>
            <a:ext cx="8414082" cy="58477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spc="100" dirty="0">
                <a:latin typeface="Arial"/>
                <a:cs typeface="Arial"/>
              </a:rPr>
              <a:t>SUMMARISE YOUR COMPANY'S STORY</a:t>
            </a:r>
            <a:endParaRPr lang="en-US" sz="3000" b="1" spc="100" dirty="0">
              <a:solidFill>
                <a:schemeClr val="tx2"/>
              </a:solidFill>
              <a:latin typeface="Arial"/>
              <a:ea typeface="Poppins SemiBold" charset="0"/>
              <a:cs typeface="Arial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13171990" y="1362589"/>
            <a:ext cx="6618599" cy="221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4572000">
              <a:lnSpc>
                <a:spcPts val="8500"/>
              </a:lnSpc>
            </a:pPr>
            <a:r>
              <a:rPr lang="en-US" sz="8400" b="1" spc="500" dirty="0">
                <a:solidFill>
                  <a:schemeClr val="tx2"/>
                </a:solidFill>
                <a:latin typeface="Arial"/>
                <a:ea typeface="Poppins" charset="0"/>
                <a:cs typeface="Arial"/>
                <a:sym typeface="Bebas Neue" charset="0"/>
              </a:rPr>
              <a:t>EXECUTIVE </a:t>
            </a:r>
          </a:p>
          <a:p>
            <a:pPr defTabSz="4572000">
              <a:lnSpc>
                <a:spcPts val="8500"/>
              </a:lnSpc>
            </a:pPr>
            <a:r>
              <a:rPr lang="en-US" sz="8400" b="1" spc="500" dirty="0">
                <a:solidFill>
                  <a:schemeClr val="tx2"/>
                </a:solidFill>
                <a:latin typeface="Arial"/>
                <a:ea typeface="Poppins" charset="0"/>
                <a:cs typeface="Arial"/>
                <a:sym typeface="Bebas Neue" charset="0"/>
              </a:rPr>
              <a:t>SUMMARY</a:t>
            </a:r>
          </a:p>
        </p:txBody>
      </p:sp>
      <p:sp>
        <p:nvSpPr>
          <p:cNvPr id="11" name="Picture Placeholder 7"/>
          <p:cNvSpPr txBox="1">
            <a:spLocks/>
          </p:cNvSpPr>
          <p:nvPr/>
        </p:nvSpPr>
        <p:spPr>
          <a:xfrm>
            <a:off x="0" y="0"/>
            <a:ext cx="12172949" cy="1371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88365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1768592" indent="-680228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0912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9276" indent="-544182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7641" indent="-544182" algn="l" defTabSz="1088365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600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4370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273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1099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" name="Picture 1" descr="4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3" y="0"/>
            <a:ext cx="1217371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 txBox="1">
            <a:spLocks/>
          </p:cNvSpPr>
          <p:nvPr/>
        </p:nvSpPr>
        <p:spPr>
          <a:xfrm>
            <a:off x="0" y="7858748"/>
            <a:ext cx="24393985" cy="58572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88365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1768592" indent="-680228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0912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9276" indent="-544182" algn="l" defTabSz="1088365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7641" indent="-544182" algn="l" defTabSz="1088365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600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4370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2735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1099" indent="-544182" algn="l" defTabSz="1088365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1245" y="984189"/>
            <a:ext cx="115552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00" b="1" spc="800" dirty="0">
                <a:solidFill>
                  <a:schemeClr val="tx2"/>
                </a:solidFill>
                <a:latin typeface="Arial"/>
                <a:ea typeface="Lato Black" charset="0"/>
                <a:cs typeface="Arial"/>
              </a:rPr>
              <a:t>THE COMPETITION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827212" y="4282950"/>
            <a:ext cx="20647025" cy="1272107"/>
          </a:xfrm>
          <a:prstGeom prst="rect">
            <a:avLst/>
          </a:prstGeom>
        </p:spPr>
        <p:txBody>
          <a:bodyPr vert="horz" lIns="182843" tIns="91422" rIns="182843" bIns="91422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+mn-lt"/>
              </a:rPr>
              <a:t>Include information here on competitive analysis That looks at your market and your competition, shows what the others are doing and why. Demonstrate you know the competitive landscape.</a:t>
            </a:r>
          </a:p>
          <a:p>
            <a:r>
              <a:rPr lang="en-GB" sz="2000" dirty="0">
                <a:latin typeface="+mn-lt"/>
              </a:rPr>
              <a:t>List your main competitors and their strengths and weaknesses. Say where they're located, what they sell, their prices, their marketing messages, their web addresses and talk about their reputations.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7212" y="3033171"/>
            <a:ext cx="20647025" cy="58477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spc="100" dirty="0">
                <a:latin typeface="Arial"/>
                <a:cs typeface="Arial"/>
              </a:rPr>
              <a:t>WHO ARE YOU COMPETING WITH FOR BUSINESS?</a:t>
            </a:r>
            <a:endParaRPr lang="en-US" sz="3000" b="1" spc="100" dirty="0">
              <a:solidFill>
                <a:schemeClr val="tx2"/>
              </a:solidFill>
              <a:latin typeface="Arial"/>
              <a:ea typeface="Poppins SemiBold" charset="0"/>
              <a:cs typeface="Arial"/>
            </a:endParaRPr>
          </a:p>
        </p:txBody>
      </p:sp>
      <p:pic>
        <p:nvPicPr>
          <p:cNvPr id="2" name="Picture 1" descr="6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5" y="7862196"/>
            <a:ext cx="24377650" cy="585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86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7889" y="984189"/>
            <a:ext cx="188619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00" b="1" spc="800" dirty="0">
                <a:solidFill>
                  <a:schemeClr val="tx2"/>
                </a:solidFill>
                <a:latin typeface="Arial"/>
                <a:ea typeface="Lato Black" charset="0"/>
                <a:cs typeface="Arial"/>
              </a:rPr>
              <a:t>HOW WILL WE BUILD A MOAT?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7212" y="4354478"/>
            <a:ext cx="20647025" cy="58477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BULLET POINT HOW YOU'LL PROTECT THE CO: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4940" y="6214571"/>
            <a:ext cx="92690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HOW YOU’LL PROTECT YOUR CO. </a:t>
            </a:r>
          </a:p>
          <a:p>
            <a:endParaRPr lang="en-US" sz="3200" b="1" spc="600" dirty="0">
              <a:solidFill>
                <a:schemeClr val="tx2"/>
              </a:solidFill>
              <a:latin typeface="Arial"/>
              <a:ea typeface="Oswald" charset="0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33329" y="7010399"/>
            <a:ext cx="923923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2546"/>
          <p:cNvSpPr/>
          <p:nvPr/>
        </p:nvSpPr>
        <p:spPr>
          <a:xfrm>
            <a:off x="2233329" y="6256245"/>
            <a:ext cx="558655" cy="457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33329" y="7331971"/>
            <a:ext cx="9239231" cy="1549209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/>
              <a:t>Details of how you'll protect your company,</a:t>
            </a:r>
            <a:r>
              <a:rPr lang="en-GB" dirty="0"/>
              <a:t> d</a:t>
            </a:r>
            <a:r>
              <a:rPr lang="en-GB" i="1" dirty="0"/>
              <a:t>ecreasing price sensitivity, because your clients choose you first and gravitate toward your brand.</a:t>
            </a:r>
            <a:br>
              <a:rPr lang="en-GB" i="1" dirty="0"/>
            </a:br>
            <a:endParaRPr lang="en-GB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51432" y="6214571"/>
            <a:ext cx="55451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SUB HEADING HERE</a:t>
            </a:r>
          </a:p>
          <a:p>
            <a:endParaRPr lang="en-US" sz="3200" b="1" spc="600" dirty="0">
              <a:solidFill>
                <a:schemeClr val="tx2"/>
              </a:solidFill>
              <a:latin typeface="Arial"/>
              <a:ea typeface="Oswald" charset="0"/>
              <a:cs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040608" y="7010399"/>
            <a:ext cx="923923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13040608" y="7331971"/>
            <a:ext cx="9239231" cy="124553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en-GB" i="1" dirty="0"/>
              <a:t>How you’ll increase the perceived value and affinity toward your products and services.</a:t>
            </a:r>
            <a:endParaRPr lang="en-US" dirty="0">
              <a:solidFill>
                <a:schemeClr val="tx1"/>
              </a:solidFill>
              <a:latin typeface="Arial"/>
              <a:ea typeface="Poppins Light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4940" y="9526837"/>
            <a:ext cx="55451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SUB HEADING HERE</a:t>
            </a:r>
          </a:p>
          <a:p>
            <a:endParaRPr lang="en-US" sz="3200" b="1" spc="600" dirty="0">
              <a:solidFill>
                <a:schemeClr val="tx2"/>
              </a:solidFill>
              <a:latin typeface="Arial"/>
              <a:ea typeface="Oswald" charset="0"/>
              <a:cs typeface="Arial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233329" y="10322665"/>
            <a:ext cx="923923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/>
          <p:cNvSpPr txBox="1">
            <a:spLocks/>
          </p:cNvSpPr>
          <p:nvPr/>
        </p:nvSpPr>
        <p:spPr>
          <a:xfrm>
            <a:off x="2233329" y="10644237"/>
            <a:ext cx="9239231" cy="73257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en-GB" i="1" dirty="0"/>
              <a:t>Increased customer attraction and retention details. </a:t>
            </a:r>
            <a:endParaRPr lang="en-US" dirty="0">
              <a:solidFill>
                <a:schemeClr val="tx1"/>
              </a:solidFill>
              <a:latin typeface="Arial"/>
              <a:ea typeface="Poppins Light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151432" y="9526837"/>
            <a:ext cx="72298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SUB HEADING GOES HERE</a:t>
            </a:r>
          </a:p>
          <a:p>
            <a:endParaRPr lang="en-US" sz="3200" b="1" spc="600" dirty="0">
              <a:solidFill>
                <a:schemeClr val="tx2"/>
              </a:solidFill>
              <a:latin typeface="Arial"/>
              <a:ea typeface="Oswald" charset="0"/>
              <a:cs typeface="Arial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3040608" y="10322665"/>
            <a:ext cx="923923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itle 2"/>
          <p:cNvSpPr txBox="1">
            <a:spLocks/>
          </p:cNvSpPr>
          <p:nvPr/>
        </p:nvSpPr>
        <p:spPr>
          <a:xfrm>
            <a:off x="13040608" y="10644237"/>
            <a:ext cx="9239231" cy="110601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/>
              <a:t>Why will your customers seek out your brand and come back frequently?</a:t>
            </a:r>
            <a:endParaRPr lang="en-GB" dirty="0"/>
          </a:p>
        </p:txBody>
      </p:sp>
      <p:sp>
        <p:nvSpPr>
          <p:cNvPr id="24" name="Shape 2617"/>
          <p:cNvSpPr/>
          <p:nvPr/>
        </p:nvSpPr>
        <p:spPr>
          <a:xfrm>
            <a:off x="13128146" y="9621967"/>
            <a:ext cx="558655" cy="457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5" name="Shape 2526"/>
          <p:cNvSpPr/>
          <p:nvPr/>
        </p:nvSpPr>
        <p:spPr>
          <a:xfrm>
            <a:off x="2210760" y="9520444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6" name="Shape 2547"/>
          <p:cNvSpPr/>
          <p:nvPr/>
        </p:nvSpPr>
        <p:spPr>
          <a:xfrm>
            <a:off x="13040608" y="6214571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348665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0"/>
            <a:ext cx="12204313" cy="13716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26141" y="984189"/>
            <a:ext cx="101841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400" b="1" spc="800" dirty="0">
                <a:solidFill>
                  <a:schemeClr val="tx2"/>
                </a:solidFill>
                <a:latin typeface="Arial"/>
                <a:ea typeface="Lato Black" charset="0"/>
                <a:cs typeface="Arial"/>
              </a:rPr>
              <a:t>MARKET SIZE AND OPPORTUNITY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31725" y="6802091"/>
            <a:ext cx="14259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tx2"/>
                </a:solidFill>
                <a:latin typeface="Arial"/>
                <a:ea typeface="Montserrat Semi" charset="0"/>
                <a:cs typeface="Arial"/>
              </a:rPr>
              <a:t>STAT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31725" y="7386866"/>
            <a:ext cx="437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ea typeface="Lato Light" charset="0"/>
                <a:cs typeface="Arial"/>
              </a:rPr>
              <a:t>Explain stat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736095" y="6802091"/>
            <a:ext cx="14259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tx2"/>
                </a:solidFill>
                <a:latin typeface="Arial"/>
                <a:ea typeface="Montserrat Semi" charset="0"/>
                <a:cs typeface="Arial"/>
              </a:rPr>
              <a:t>STAT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736095" y="7442081"/>
            <a:ext cx="437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ea typeface="Lato Light" charset="0"/>
                <a:cs typeface="Arial"/>
              </a:rPr>
              <a:t>Explain stat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331725" y="9970985"/>
            <a:ext cx="14259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tx2"/>
                </a:solidFill>
                <a:latin typeface="Arial"/>
                <a:ea typeface="Montserrat Semi" charset="0"/>
                <a:cs typeface="Arial"/>
              </a:rPr>
              <a:t>STAT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331725" y="10555760"/>
            <a:ext cx="437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ea typeface="Lato Light" charset="0"/>
                <a:cs typeface="Arial"/>
              </a:rPr>
              <a:t>Explain stat here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736095" y="9970985"/>
            <a:ext cx="14259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tx2"/>
                </a:solidFill>
                <a:latin typeface="Arial"/>
                <a:ea typeface="Montserrat Semi" charset="0"/>
                <a:cs typeface="Arial"/>
              </a:rPr>
              <a:t>STAT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736095" y="10555760"/>
            <a:ext cx="437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ea typeface="Lato Light" charset="0"/>
                <a:cs typeface="Arial"/>
              </a:rPr>
              <a:t>Explain stat here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80212" y="6493110"/>
            <a:ext cx="645679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0" dirty="0">
                <a:solidFill>
                  <a:srgbClr val="FFFFFF"/>
                </a:solidFill>
                <a:latin typeface="Arial"/>
                <a:ea typeface="Lato Hairline" charset="0"/>
                <a:cs typeface="Arial"/>
              </a:rPr>
              <a:t>XX%</a:t>
            </a:r>
          </a:p>
        </p:txBody>
      </p:sp>
      <p:sp>
        <p:nvSpPr>
          <p:cNvPr id="28" name="Shape 2688"/>
          <p:cNvSpPr/>
          <p:nvPr/>
        </p:nvSpPr>
        <p:spPr>
          <a:xfrm>
            <a:off x="18736095" y="9045899"/>
            <a:ext cx="683239" cy="683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9" name="Shape 2787"/>
          <p:cNvSpPr/>
          <p:nvPr/>
        </p:nvSpPr>
        <p:spPr>
          <a:xfrm>
            <a:off x="13331726" y="9001527"/>
            <a:ext cx="858464" cy="859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1" name="Shape 2553"/>
          <p:cNvSpPr/>
          <p:nvPr/>
        </p:nvSpPr>
        <p:spPr>
          <a:xfrm>
            <a:off x="18921947" y="5895592"/>
            <a:ext cx="747429" cy="679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2" name="Shape 2943"/>
          <p:cNvSpPr/>
          <p:nvPr/>
        </p:nvSpPr>
        <p:spPr>
          <a:xfrm>
            <a:off x="13542966" y="5839151"/>
            <a:ext cx="647224" cy="791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11782"/>
                </a:moveTo>
                <a:lnTo>
                  <a:pt x="9600" y="10800"/>
                </a:lnTo>
                <a:lnTo>
                  <a:pt x="11400" y="10800"/>
                </a:lnTo>
                <a:cubicBezTo>
                  <a:pt x="11732" y="10800"/>
                  <a:pt x="12000" y="10580"/>
                  <a:pt x="12000" y="10309"/>
                </a:cubicBezTo>
                <a:lnTo>
                  <a:pt x="12000" y="2945"/>
                </a:lnTo>
                <a:lnTo>
                  <a:pt x="19940" y="2945"/>
                </a:lnTo>
                <a:lnTo>
                  <a:pt x="16886" y="7111"/>
                </a:lnTo>
                <a:lnTo>
                  <a:pt x="16894" y="7115"/>
                </a:lnTo>
                <a:cubicBezTo>
                  <a:pt x="16840" y="7189"/>
                  <a:pt x="16800" y="7272"/>
                  <a:pt x="16800" y="7364"/>
                </a:cubicBezTo>
                <a:cubicBezTo>
                  <a:pt x="16800" y="7457"/>
                  <a:pt x="16840" y="7538"/>
                  <a:pt x="16894" y="7612"/>
                </a:cubicBezTo>
                <a:lnTo>
                  <a:pt x="16886" y="7616"/>
                </a:lnTo>
                <a:lnTo>
                  <a:pt x="19940" y="11782"/>
                </a:lnTo>
                <a:cubicBezTo>
                  <a:pt x="19940" y="11782"/>
                  <a:pt x="9600" y="11782"/>
                  <a:pt x="9600" y="11782"/>
                </a:cubicBezTo>
                <a:close/>
                <a:moveTo>
                  <a:pt x="1200" y="982"/>
                </a:moveTo>
                <a:lnTo>
                  <a:pt x="10800" y="982"/>
                </a:lnTo>
                <a:lnTo>
                  <a:pt x="10800" y="9818"/>
                </a:lnTo>
                <a:lnTo>
                  <a:pt x="1200" y="9818"/>
                </a:lnTo>
                <a:cubicBezTo>
                  <a:pt x="1200" y="9818"/>
                  <a:pt x="1200" y="982"/>
                  <a:pt x="1200" y="982"/>
                </a:cubicBezTo>
                <a:close/>
                <a:moveTo>
                  <a:pt x="21514" y="12020"/>
                </a:moveTo>
                <a:lnTo>
                  <a:pt x="18100" y="7364"/>
                </a:lnTo>
                <a:lnTo>
                  <a:pt x="21514" y="2707"/>
                </a:lnTo>
                <a:lnTo>
                  <a:pt x="21506" y="2703"/>
                </a:lnTo>
                <a:cubicBezTo>
                  <a:pt x="21560" y="2629"/>
                  <a:pt x="21600" y="2547"/>
                  <a:pt x="21600" y="2455"/>
                </a:cubicBezTo>
                <a:cubicBezTo>
                  <a:pt x="21600" y="2183"/>
                  <a:pt x="21332" y="1964"/>
                  <a:pt x="21000" y="1964"/>
                </a:cubicBezTo>
                <a:lnTo>
                  <a:pt x="12000" y="1964"/>
                </a:lnTo>
                <a:lnTo>
                  <a:pt x="12000" y="491"/>
                </a:lnTo>
                <a:cubicBezTo>
                  <a:pt x="12000" y="220"/>
                  <a:pt x="11732" y="0"/>
                  <a:pt x="11400" y="0"/>
                </a:cubicBezTo>
                <a:lnTo>
                  <a:pt x="600" y="0"/>
                </a:lnTo>
                <a:cubicBezTo>
                  <a:pt x="268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932" y="21600"/>
                  <a:pt x="1200" y="21380"/>
                  <a:pt x="1200" y="21109"/>
                </a:cubicBezTo>
                <a:lnTo>
                  <a:pt x="1200" y="10800"/>
                </a:lnTo>
                <a:lnTo>
                  <a:pt x="8400" y="10800"/>
                </a:lnTo>
                <a:lnTo>
                  <a:pt x="8400" y="12273"/>
                </a:lnTo>
                <a:cubicBezTo>
                  <a:pt x="8400" y="12544"/>
                  <a:pt x="8668" y="12764"/>
                  <a:pt x="9000" y="12764"/>
                </a:cubicBezTo>
                <a:lnTo>
                  <a:pt x="21000" y="12764"/>
                </a:lnTo>
                <a:cubicBezTo>
                  <a:pt x="21332" y="12764"/>
                  <a:pt x="21600" y="12544"/>
                  <a:pt x="21600" y="12273"/>
                </a:cubicBezTo>
                <a:cubicBezTo>
                  <a:pt x="21600" y="12181"/>
                  <a:pt x="21560" y="12098"/>
                  <a:pt x="21506" y="12024"/>
                </a:cubicBezTo>
                <a:cubicBezTo>
                  <a:pt x="21506" y="12024"/>
                  <a:pt x="21514" y="12020"/>
                  <a:pt x="21514" y="1202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3" name="TextBox 32"/>
          <p:cNvSpPr txBox="1"/>
          <p:nvPr/>
        </p:nvSpPr>
        <p:spPr>
          <a:xfrm>
            <a:off x="1780212" y="9970985"/>
            <a:ext cx="921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600" dirty="0">
                <a:solidFill>
                  <a:srgbClr val="FFFFFF"/>
                </a:solidFill>
                <a:latin typeface="Arial"/>
                <a:ea typeface="Montserrat Semi" charset="0"/>
                <a:cs typeface="Arial"/>
              </a:rPr>
              <a:t>Explain significance here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80212" y="4977434"/>
            <a:ext cx="6273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600" dirty="0">
                <a:solidFill>
                  <a:srgbClr val="FFFFFF"/>
                </a:solidFill>
                <a:latin typeface="Arial"/>
                <a:ea typeface="Montserrat Semi" charset="0"/>
                <a:cs typeface="Arial"/>
              </a:rPr>
              <a:t>AMAZING STAT GOES HERE</a:t>
            </a:r>
          </a:p>
        </p:txBody>
      </p:sp>
    </p:spTree>
    <p:extLst>
      <p:ext uri="{BB962C8B-B14F-4D97-AF65-F5344CB8AC3E}">
        <p14:creationId xmlns:p14="http://schemas.microsoft.com/office/powerpoint/2010/main" val="3467376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26"/>
          <p:cNvSpPr>
            <a:spLocks noChangeArrowheads="1"/>
          </p:cNvSpPr>
          <p:nvPr/>
        </p:nvSpPr>
        <p:spPr bwMode="auto">
          <a:xfrm>
            <a:off x="10772949" y="3376723"/>
            <a:ext cx="3518676" cy="9541565"/>
          </a:xfrm>
          <a:custGeom>
            <a:avLst/>
            <a:gdLst>
              <a:gd name="T0" fmla="*/ 279 w 310"/>
              <a:gd name="T1" fmla="*/ 203 h 910"/>
              <a:gd name="T2" fmla="*/ 279 w 310"/>
              <a:gd name="T3" fmla="*/ 203 h 910"/>
              <a:gd name="T4" fmla="*/ 217 w 310"/>
              <a:gd name="T5" fmla="*/ 179 h 910"/>
              <a:gd name="T6" fmla="*/ 89 w 310"/>
              <a:gd name="T7" fmla="*/ 179 h 910"/>
              <a:gd name="T8" fmla="*/ 30 w 310"/>
              <a:gd name="T9" fmla="*/ 203 h 910"/>
              <a:gd name="T10" fmla="*/ 0 w 310"/>
              <a:gd name="T11" fmla="*/ 279 h 910"/>
              <a:gd name="T12" fmla="*/ 0 w 310"/>
              <a:gd name="T13" fmla="*/ 490 h 910"/>
              <a:gd name="T14" fmla="*/ 27 w 310"/>
              <a:gd name="T15" fmla="*/ 517 h 910"/>
              <a:gd name="T16" fmla="*/ 52 w 310"/>
              <a:gd name="T17" fmla="*/ 490 h 910"/>
              <a:gd name="T18" fmla="*/ 52 w 310"/>
              <a:gd name="T19" fmla="*/ 279 h 910"/>
              <a:gd name="T20" fmla="*/ 65 w 310"/>
              <a:gd name="T21" fmla="*/ 241 h 910"/>
              <a:gd name="T22" fmla="*/ 70 w 310"/>
              <a:gd name="T23" fmla="*/ 236 h 910"/>
              <a:gd name="T24" fmla="*/ 70 w 310"/>
              <a:gd name="T25" fmla="*/ 877 h 910"/>
              <a:gd name="T26" fmla="*/ 103 w 310"/>
              <a:gd name="T27" fmla="*/ 909 h 910"/>
              <a:gd name="T28" fmla="*/ 136 w 310"/>
              <a:gd name="T29" fmla="*/ 877 h 910"/>
              <a:gd name="T30" fmla="*/ 136 w 310"/>
              <a:gd name="T31" fmla="*/ 560 h 910"/>
              <a:gd name="T32" fmla="*/ 173 w 310"/>
              <a:gd name="T33" fmla="*/ 560 h 910"/>
              <a:gd name="T34" fmla="*/ 173 w 310"/>
              <a:gd name="T35" fmla="*/ 877 h 910"/>
              <a:gd name="T36" fmla="*/ 206 w 310"/>
              <a:gd name="T37" fmla="*/ 909 h 910"/>
              <a:gd name="T38" fmla="*/ 238 w 310"/>
              <a:gd name="T39" fmla="*/ 877 h 910"/>
              <a:gd name="T40" fmla="*/ 238 w 310"/>
              <a:gd name="T41" fmla="*/ 236 h 910"/>
              <a:gd name="T42" fmla="*/ 244 w 310"/>
              <a:gd name="T43" fmla="*/ 238 h 910"/>
              <a:gd name="T44" fmla="*/ 255 w 310"/>
              <a:gd name="T45" fmla="*/ 279 h 910"/>
              <a:gd name="T46" fmla="*/ 255 w 310"/>
              <a:gd name="T47" fmla="*/ 490 h 910"/>
              <a:gd name="T48" fmla="*/ 282 w 310"/>
              <a:gd name="T49" fmla="*/ 517 h 910"/>
              <a:gd name="T50" fmla="*/ 309 w 310"/>
              <a:gd name="T51" fmla="*/ 490 h 910"/>
              <a:gd name="T52" fmla="*/ 309 w 310"/>
              <a:gd name="T53" fmla="*/ 279 h 910"/>
              <a:gd name="T54" fmla="*/ 279 w 310"/>
              <a:gd name="T55" fmla="*/ 203 h 910"/>
              <a:gd name="T56" fmla="*/ 154 w 310"/>
              <a:gd name="T57" fmla="*/ 149 h 910"/>
              <a:gd name="T58" fmla="*/ 154 w 310"/>
              <a:gd name="T59" fmla="*/ 149 h 910"/>
              <a:gd name="T60" fmla="*/ 220 w 310"/>
              <a:gd name="T61" fmla="*/ 73 h 910"/>
              <a:gd name="T62" fmla="*/ 154 w 310"/>
              <a:gd name="T63" fmla="*/ 0 h 910"/>
              <a:gd name="T64" fmla="*/ 89 w 310"/>
              <a:gd name="T65" fmla="*/ 73 h 910"/>
              <a:gd name="T66" fmla="*/ 154 w 310"/>
              <a:gd name="T67" fmla="*/ 149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0" h="910">
                <a:moveTo>
                  <a:pt x="279" y="203"/>
                </a:moveTo>
                <a:lnTo>
                  <a:pt x="279" y="203"/>
                </a:lnTo>
                <a:cubicBezTo>
                  <a:pt x="255" y="179"/>
                  <a:pt x="225" y="179"/>
                  <a:pt x="217" y="179"/>
                </a:cubicBezTo>
                <a:cubicBezTo>
                  <a:pt x="89" y="179"/>
                  <a:pt x="89" y="179"/>
                  <a:pt x="89" y="179"/>
                </a:cubicBezTo>
                <a:cubicBezTo>
                  <a:pt x="84" y="179"/>
                  <a:pt x="54" y="179"/>
                  <a:pt x="30" y="203"/>
                </a:cubicBezTo>
                <a:cubicBezTo>
                  <a:pt x="11" y="219"/>
                  <a:pt x="0" y="246"/>
                  <a:pt x="0" y="279"/>
                </a:cubicBezTo>
                <a:cubicBezTo>
                  <a:pt x="0" y="490"/>
                  <a:pt x="0" y="490"/>
                  <a:pt x="0" y="490"/>
                </a:cubicBezTo>
                <a:cubicBezTo>
                  <a:pt x="0" y="503"/>
                  <a:pt x="11" y="517"/>
                  <a:pt x="27" y="517"/>
                </a:cubicBezTo>
                <a:cubicBezTo>
                  <a:pt x="41" y="517"/>
                  <a:pt x="52" y="503"/>
                  <a:pt x="52" y="490"/>
                </a:cubicBezTo>
                <a:cubicBezTo>
                  <a:pt x="52" y="279"/>
                  <a:pt x="52" y="279"/>
                  <a:pt x="52" y="279"/>
                </a:cubicBezTo>
                <a:cubicBezTo>
                  <a:pt x="52" y="259"/>
                  <a:pt x="57" y="246"/>
                  <a:pt x="65" y="241"/>
                </a:cubicBezTo>
                <a:cubicBezTo>
                  <a:pt x="68" y="238"/>
                  <a:pt x="68" y="236"/>
                  <a:pt x="70" y="236"/>
                </a:cubicBezTo>
                <a:cubicBezTo>
                  <a:pt x="70" y="877"/>
                  <a:pt x="70" y="877"/>
                  <a:pt x="70" y="877"/>
                </a:cubicBezTo>
                <a:cubicBezTo>
                  <a:pt x="70" y="896"/>
                  <a:pt x="87" y="909"/>
                  <a:pt x="103" y="909"/>
                </a:cubicBezTo>
                <a:cubicBezTo>
                  <a:pt x="122" y="909"/>
                  <a:pt x="136" y="896"/>
                  <a:pt x="136" y="877"/>
                </a:cubicBezTo>
                <a:cubicBezTo>
                  <a:pt x="136" y="560"/>
                  <a:pt x="136" y="560"/>
                  <a:pt x="136" y="560"/>
                </a:cubicBezTo>
                <a:cubicBezTo>
                  <a:pt x="173" y="560"/>
                  <a:pt x="173" y="560"/>
                  <a:pt x="173" y="560"/>
                </a:cubicBezTo>
                <a:cubicBezTo>
                  <a:pt x="173" y="877"/>
                  <a:pt x="173" y="877"/>
                  <a:pt x="173" y="877"/>
                </a:cubicBezTo>
                <a:cubicBezTo>
                  <a:pt x="173" y="896"/>
                  <a:pt x="187" y="909"/>
                  <a:pt x="206" y="909"/>
                </a:cubicBezTo>
                <a:cubicBezTo>
                  <a:pt x="222" y="909"/>
                  <a:pt x="238" y="896"/>
                  <a:pt x="238" y="877"/>
                </a:cubicBezTo>
                <a:cubicBezTo>
                  <a:pt x="238" y="236"/>
                  <a:pt x="238" y="236"/>
                  <a:pt x="238" y="236"/>
                </a:cubicBezTo>
                <a:cubicBezTo>
                  <a:pt x="238" y="236"/>
                  <a:pt x="241" y="238"/>
                  <a:pt x="244" y="238"/>
                </a:cubicBezTo>
                <a:cubicBezTo>
                  <a:pt x="252" y="246"/>
                  <a:pt x="255" y="259"/>
                  <a:pt x="255" y="279"/>
                </a:cubicBezTo>
                <a:cubicBezTo>
                  <a:pt x="255" y="490"/>
                  <a:pt x="255" y="490"/>
                  <a:pt x="255" y="490"/>
                </a:cubicBezTo>
                <a:cubicBezTo>
                  <a:pt x="255" y="503"/>
                  <a:pt x="268" y="517"/>
                  <a:pt x="282" y="517"/>
                </a:cubicBezTo>
                <a:cubicBezTo>
                  <a:pt x="295" y="517"/>
                  <a:pt x="309" y="503"/>
                  <a:pt x="309" y="490"/>
                </a:cubicBezTo>
                <a:cubicBezTo>
                  <a:pt x="309" y="279"/>
                  <a:pt x="309" y="279"/>
                  <a:pt x="309" y="279"/>
                </a:cubicBezTo>
                <a:cubicBezTo>
                  <a:pt x="309" y="246"/>
                  <a:pt x="298" y="219"/>
                  <a:pt x="279" y="203"/>
                </a:cubicBezTo>
                <a:close/>
                <a:moveTo>
                  <a:pt x="154" y="149"/>
                </a:moveTo>
                <a:lnTo>
                  <a:pt x="154" y="149"/>
                </a:lnTo>
                <a:cubicBezTo>
                  <a:pt x="190" y="149"/>
                  <a:pt x="220" y="113"/>
                  <a:pt x="220" y="73"/>
                </a:cubicBezTo>
                <a:cubicBezTo>
                  <a:pt x="220" y="35"/>
                  <a:pt x="190" y="0"/>
                  <a:pt x="154" y="0"/>
                </a:cubicBezTo>
                <a:cubicBezTo>
                  <a:pt x="119" y="0"/>
                  <a:pt x="89" y="35"/>
                  <a:pt x="89" y="73"/>
                </a:cubicBezTo>
                <a:cubicBezTo>
                  <a:pt x="89" y="113"/>
                  <a:pt x="119" y="149"/>
                  <a:pt x="154" y="1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243770" tIns="121885" rIns="243770" bIns="121885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104940" y="6214571"/>
            <a:ext cx="38268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SUB HEADING</a:t>
            </a:r>
          </a:p>
          <a:p>
            <a:endParaRPr lang="en-US" sz="3200" b="1" spc="600" dirty="0">
              <a:solidFill>
                <a:schemeClr val="tx2"/>
              </a:solidFill>
              <a:latin typeface="Arial"/>
              <a:ea typeface="Oswald" charset="0"/>
              <a:cs typeface="Arial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233329" y="7010399"/>
            <a:ext cx="997098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ubtitle 2"/>
          <p:cNvSpPr txBox="1">
            <a:spLocks/>
          </p:cNvSpPr>
          <p:nvPr/>
        </p:nvSpPr>
        <p:spPr>
          <a:xfrm>
            <a:off x="2233330" y="7331971"/>
            <a:ext cx="7121246" cy="67435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en-US" dirty="0">
                <a:solidFill>
                  <a:schemeClr val="tx1"/>
                </a:solidFill>
                <a:latin typeface="Arial"/>
                <a:ea typeface="Poppins Light" charset="0"/>
                <a:cs typeface="Arial"/>
              </a:rPr>
              <a:t>Focus on the main groups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452950" y="5418743"/>
            <a:ext cx="38268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SUB HEADING</a:t>
            </a:r>
          </a:p>
          <a:p>
            <a:endParaRPr lang="en-US" sz="3200" b="1" spc="600" dirty="0">
              <a:solidFill>
                <a:schemeClr val="tx2"/>
              </a:solidFill>
              <a:latin typeface="Arial"/>
              <a:ea typeface="Oswald" charset="0"/>
              <a:cs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3040608" y="6214571"/>
            <a:ext cx="923923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btitle 2"/>
          <p:cNvSpPr txBox="1">
            <a:spLocks/>
          </p:cNvSpPr>
          <p:nvPr/>
        </p:nvSpPr>
        <p:spPr>
          <a:xfrm>
            <a:off x="15363805" y="6536143"/>
            <a:ext cx="6916034" cy="67435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en-US" dirty="0">
                <a:solidFill>
                  <a:schemeClr val="tx1"/>
                </a:solidFill>
                <a:latin typeface="Arial"/>
                <a:ea typeface="Poppins Light" charset="0"/>
                <a:cs typeface="Arial"/>
              </a:rPr>
              <a:t>More details about your audiences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04940" y="9526837"/>
            <a:ext cx="38268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SUB HEADING</a:t>
            </a:r>
          </a:p>
          <a:p>
            <a:endParaRPr lang="en-US" sz="3200" b="1" spc="600" dirty="0">
              <a:solidFill>
                <a:schemeClr val="tx2"/>
              </a:solidFill>
              <a:latin typeface="Arial"/>
              <a:ea typeface="Oswald" charset="0"/>
              <a:cs typeface="Arial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233329" y="10322665"/>
            <a:ext cx="923923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ubtitle 2"/>
          <p:cNvSpPr txBox="1">
            <a:spLocks/>
          </p:cNvSpPr>
          <p:nvPr/>
        </p:nvSpPr>
        <p:spPr>
          <a:xfrm>
            <a:off x="2233330" y="10644237"/>
            <a:ext cx="7121246" cy="11873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en-US" dirty="0">
                <a:solidFill>
                  <a:schemeClr val="tx1"/>
                </a:solidFill>
                <a:latin typeface="Arial"/>
                <a:ea typeface="Poppins Light" charset="0"/>
                <a:cs typeface="Arial"/>
              </a:rPr>
              <a:t>Describe them a little – and perhaps say they like what you offer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452950" y="8731009"/>
            <a:ext cx="38268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SUB HEADING</a:t>
            </a:r>
          </a:p>
          <a:p>
            <a:endParaRPr lang="en-US" sz="3200" b="1" spc="600" dirty="0">
              <a:solidFill>
                <a:schemeClr val="tx2"/>
              </a:solidFill>
              <a:latin typeface="Arial"/>
              <a:ea typeface="Oswald" charset="0"/>
              <a:cs typeface="Arial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3040608" y="9526837"/>
            <a:ext cx="923923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ubtitle 2"/>
          <p:cNvSpPr txBox="1">
            <a:spLocks/>
          </p:cNvSpPr>
          <p:nvPr/>
        </p:nvSpPr>
        <p:spPr>
          <a:xfrm>
            <a:off x="15363805" y="9848409"/>
            <a:ext cx="6916034" cy="67435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en-US" dirty="0">
                <a:solidFill>
                  <a:schemeClr val="tx1"/>
                </a:solidFill>
                <a:latin typeface="Arial"/>
                <a:ea typeface="Poppins Light" charset="0"/>
                <a:cs typeface="Arial"/>
              </a:rPr>
              <a:t>Further details about your audience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04940" y="3067151"/>
            <a:ext cx="38268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tx2"/>
                </a:solidFill>
                <a:latin typeface="Arial"/>
                <a:ea typeface="Oswald" charset="0"/>
                <a:cs typeface="Arial"/>
              </a:rPr>
              <a:t>SUB HEADING</a:t>
            </a:r>
          </a:p>
          <a:p>
            <a:endParaRPr lang="en-US" sz="3200" b="1" spc="600" dirty="0">
              <a:solidFill>
                <a:schemeClr val="tx2"/>
              </a:solidFill>
              <a:latin typeface="Arial"/>
              <a:ea typeface="Oswald" charset="0"/>
              <a:cs typeface="Arial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233329" y="3862979"/>
            <a:ext cx="997098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ubtitle 2"/>
          <p:cNvSpPr txBox="1">
            <a:spLocks/>
          </p:cNvSpPr>
          <p:nvPr/>
        </p:nvSpPr>
        <p:spPr>
          <a:xfrm>
            <a:off x="2233330" y="4184551"/>
            <a:ext cx="7121246" cy="124553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en-US" dirty="0">
                <a:solidFill>
                  <a:schemeClr val="tx1"/>
                </a:solidFill>
                <a:latin typeface="Arial"/>
                <a:ea typeface="Poppins Light" charset="0"/>
                <a:cs typeface="Arial"/>
              </a:rPr>
              <a:t>Chances are that your target audience is actually made up from a few particular groups of people</a:t>
            </a:r>
          </a:p>
        </p:txBody>
      </p:sp>
      <p:sp>
        <p:nvSpPr>
          <p:cNvPr id="52" name="Shape 2529"/>
          <p:cNvSpPr/>
          <p:nvPr/>
        </p:nvSpPr>
        <p:spPr>
          <a:xfrm>
            <a:off x="2233329" y="3036172"/>
            <a:ext cx="40629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3" name="Shape 2588"/>
          <p:cNvSpPr/>
          <p:nvPr/>
        </p:nvSpPr>
        <p:spPr>
          <a:xfrm>
            <a:off x="17429664" y="8799495"/>
            <a:ext cx="558655" cy="507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5" name="Shape 2934"/>
          <p:cNvSpPr/>
          <p:nvPr/>
        </p:nvSpPr>
        <p:spPr>
          <a:xfrm>
            <a:off x="2241017" y="9526837"/>
            <a:ext cx="40629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6" name="Shape 2764"/>
          <p:cNvSpPr/>
          <p:nvPr/>
        </p:nvSpPr>
        <p:spPr>
          <a:xfrm>
            <a:off x="17429664" y="5465973"/>
            <a:ext cx="558655" cy="507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8" y="6611"/>
                </a:moveTo>
                <a:cubicBezTo>
                  <a:pt x="20587" y="6619"/>
                  <a:pt x="20587" y="6627"/>
                  <a:pt x="20586" y="6635"/>
                </a:cubicBezTo>
                <a:cubicBezTo>
                  <a:pt x="20585" y="6640"/>
                  <a:pt x="20582" y="6674"/>
                  <a:pt x="20581" y="6680"/>
                </a:cubicBezTo>
                <a:cubicBezTo>
                  <a:pt x="20107" y="11287"/>
                  <a:pt x="14607" y="17428"/>
                  <a:pt x="12595" y="19086"/>
                </a:cubicBezTo>
                <a:lnTo>
                  <a:pt x="11905" y="15660"/>
                </a:lnTo>
                <a:lnTo>
                  <a:pt x="13960" y="10631"/>
                </a:lnTo>
                <a:lnTo>
                  <a:pt x="11429" y="7425"/>
                </a:lnTo>
                <a:lnTo>
                  <a:pt x="12699" y="2550"/>
                </a:lnTo>
                <a:cubicBezTo>
                  <a:pt x="12708" y="2540"/>
                  <a:pt x="12713" y="2534"/>
                  <a:pt x="12723" y="2524"/>
                </a:cubicBezTo>
                <a:cubicBezTo>
                  <a:pt x="13572" y="1625"/>
                  <a:pt x="14916" y="1080"/>
                  <a:pt x="16088" y="1080"/>
                </a:cubicBezTo>
                <a:cubicBezTo>
                  <a:pt x="18586" y="1080"/>
                  <a:pt x="20618" y="3315"/>
                  <a:pt x="20618" y="6063"/>
                </a:cubicBezTo>
                <a:cubicBezTo>
                  <a:pt x="20618" y="6262"/>
                  <a:pt x="20598" y="6506"/>
                  <a:pt x="20588" y="6611"/>
                </a:cubicBezTo>
                <a:moveTo>
                  <a:pt x="21600" y="6063"/>
                </a:moveTo>
                <a:cubicBezTo>
                  <a:pt x="21600" y="2715"/>
                  <a:pt x="19132" y="0"/>
                  <a:pt x="16088" y="0"/>
                </a:cubicBezTo>
                <a:cubicBezTo>
                  <a:pt x="14607" y="0"/>
                  <a:pt x="12974" y="748"/>
                  <a:pt x="11983" y="1794"/>
                </a:cubicBezTo>
                <a:lnTo>
                  <a:pt x="11985" y="1802"/>
                </a:lnTo>
                <a:cubicBezTo>
                  <a:pt x="11900" y="1871"/>
                  <a:pt x="11839" y="1965"/>
                  <a:pt x="11809" y="2079"/>
                </a:cubicBezTo>
                <a:lnTo>
                  <a:pt x="11797" y="2076"/>
                </a:lnTo>
                <a:lnTo>
                  <a:pt x="10309" y="7560"/>
                </a:lnTo>
                <a:lnTo>
                  <a:pt x="12764" y="10800"/>
                </a:lnTo>
                <a:lnTo>
                  <a:pt x="10800" y="15660"/>
                </a:lnTo>
                <a:lnTo>
                  <a:pt x="11797" y="20098"/>
                </a:lnTo>
                <a:lnTo>
                  <a:pt x="11803" y="20097"/>
                </a:lnTo>
                <a:cubicBezTo>
                  <a:pt x="11853" y="20337"/>
                  <a:pt x="12039" y="20520"/>
                  <a:pt x="12273" y="20520"/>
                </a:cubicBezTo>
                <a:cubicBezTo>
                  <a:pt x="12410" y="20520"/>
                  <a:pt x="12534" y="20457"/>
                  <a:pt x="12623" y="20357"/>
                </a:cubicBezTo>
                <a:cubicBezTo>
                  <a:pt x="14361" y="19225"/>
                  <a:pt x="20995" y="12270"/>
                  <a:pt x="21558" y="6787"/>
                </a:cubicBezTo>
                <a:lnTo>
                  <a:pt x="21558" y="6791"/>
                </a:lnTo>
                <a:cubicBezTo>
                  <a:pt x="21559" y="6791"/>
                  <a:pt x="21600" y="6399"/>
                  <a:pt x="21600" y="6063"/>
                </a:cubicBezTo>
                <a:moveTo>
                  <a:pt x="1019" y="7760"/>
                </a:moveTo>
                <a:cubicBezTo>
                  <a:pt x="1018" y="7754"/>
                  <a:pt x="1015" y="7720"/>
                  <a:pt x="1014" y="7715"/>
                </a:cubicBezTo>
                <a:cubicBezTo>
                  <a:pt x="1013" y="7707"/>
                  <a:pt x="1013" y="7699"/>
                  <a:pt x="1012" y="7691"/>
                </a:cubicBezTo>
                <a:cubicBezTo>
                  <a:pt x="1002" y="7586"/>
                  <a:pt x="982" y="7342"/>
                  <a:pt x="982" y="7143"/>
                </a:cubicBezTo>
                <a:cubicBezTo>
                  <a:pt x="982" y="4395"/>
                  <a:pt x="3014" y="2160"/>
                  <a:pt x="5512" y="2160"/>
                </a:cubicBezTo>
                <a:cubicBezTo>
                  <a:pt x="6634" y="2160"/>
                  <a:pt x="7908" y="2664"/>
                  <a:pt x="8760" y="3495"/>
                </a:cubicBezTo>
                <a:lnTo>
                  <a:pt x="7364" y="8640"/>
                </a:lnTo>
                <a:lnTo>
                  <a:pt x="9818" y="11880"/>
                </a:lnTo>
                <a:lnTo>
                  <a:pt x="7855" y="16740"/>
                </a:lnTo>
                <a:lnTo>
                  <a:pt x="8531" y="19752"/>
                </a:lnTo>
                <a:cubicBezTo>
                  <a:pt x="6242" y="17649"/>
                  <a:pt x="1459" y="12041"/>
                  <a:pt x="1019" y="7760"/>
                </a:cubicBezTo>
                <a:moveTo>
                  <a:pt x="9803" y="20925"/>
                </a:moveTo>
                <a:lnTo>
                  <a:pt x="8959" y="16740"/>
                </a:lnTo>
                <a:lnTo>
                  <a:pt x="11015" y="11711"/>
                </a:lnTo>
                <a:lnTo>
                  <a:pt x="8484" y="8505"/>
                </a:lnTo>
                <a:lnTo>
                  <a:pt x="9799" y="3457"/>
                </a:lnTo>
                <a:lnTo>
                  <a:pt x="9791" y="3454"/>
                </a:lnTo>
                <a:cubicBezTo>
                  <a:pt x="9804" y="3407"/>
                  <a:pt x="9818" y="3360"/>
                  <a:pt x="9818" y="3308"/>
                </a:cubicBezTo>
                <a:cubicBezTo>
                  <a:pt x="9818" y="3130"/>
                  <a:pt x="9736" y="2981"/>
                  <a:pt x="9615" y="2882"/>
                </a:cubicBezTo>
                <a:lnTo>
                  <a:pt x="9617" y="2874"/>
                </a:lnTo>
                <a:cubicBezTo>
                  <a:pt x="8626" y="1827"/>
                  <a:pt x="6993" y="1080"/>
                  <a:pt x="5512" y="1080"/>
                </a:cubicBezTo>
                <a:cubicBezTo>
                  <a:pt x="2468" y="1080"/>
                  <a:pt x="0" y="3795"/>
                  <a:pt x="0" y="7143"/>
                </a:cubicBezTo>
                <a:cubicBezTo>
                  <a:pt x="0" y="7479"/>
                  <a:pt x="41" y="7871"/>
                  <a:pt x="42" y="7871"/>
                </a:cubicBezTo>
                <a:lnTo>
                  <a:pt x="42" y="7867"/>
                </a:lnTo>
                <a:cubicBezTo>
                  <a:pt x="605" y="13350"/>
                  <a:pt x="7239" y="20305"/>
                  <a:pt x="8977" y="21437"/>
                </a:cubicBezTo>
                <a:cubicBezTo>
                  <a:pt x="9066" y="21537"/>
                  <a:pt x="9190" y="21600"/>
                  <a:pt x="9327" y="21600"/>
                </a:cubicBezTo>
                <a:cubicBezTo>
                  <a:pt x="9599" y="21600"/>
                  <a:pt x="9818" y="21358"/>
                  <a:pt x="9818" y="21060"/>
                </a:cubicBezTo>
                <a:cubicBezTo>
                  <a:pt x="9818" y="21013"/>
                  <a:pt x="9804" y="20971"/>
                  <a:pt x="9794" y="20927"/>
                </a:cubicBezTo>
                <a:cubicBezTo>
                  <a:pt x="9794" y="20927"/>
                  <a:pt x="9803" y="20925"/>
                  <a:pt x="9803" y="20925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7" name="Shape 2785"/>
          <p:cNvSpPr/>
          <p:nvPr/>
        </p:nvSpPr>
        <p:spPr>
          <a:xfrm>
            <a:off x="2241017" y="6226335"/>
            <a:ext cx="558655" cy="457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8" name="TextBox 57"/>
          <p:cNvSpPr txBox="1"/>
          <p:nvPr/>
        </p:nvSpPr>
        <p:spPr>
          <a:xfrm>
            <a:off x="6320000" y="984189"/>
            <a:ext cx="117377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00" b="1" spc="800" dirty="0">
                <a:solidFill>
                  <a:schemeClr val="tx2"/>
                </a:solidFill>
                <a:latin typeface="Arial"/>
                <a:ea typeface="Lato Black" charset="0"/>
                <a:cs typeface="Arial"/>
              </a:rPr>
              <a:t>TARGET</a:t>
            </a:r>
            <a:r>
              <a:rPr lang="en-US" sz="4000" b="1" spc="800" dirty="0">
                <a:solidFill>
                  <a:schemeClr val="tx2"/>
                </a:solidFill>
                <a:latin typeface="Arial"/>
                <a:ea typeface="Lato Black" charset="0"/>
                <a:cs typeface="Arial"/>
              </a:rPr>
              <a:t> </a:t>
            </a:r>
            <a:r>
              <a:rPr lang="en-US" sz="8400" b="1" spc="800" dirty="0">
                <a:solidFill>
                  <a:schemeClr val="tx2"/>
                </a:solidFill>
                <a:latin typeface="Arial"/>
                <a:ea typeface="Lato Black" charset="0"/>
                <a:cs typeface="Arial"/>
              </a:rPr>
              <a:t>AUDIENCE</a:t>
            </a:r>
          </a:p>
        </p:txBody>
      </p:sp>
    </p:spTree>
    <p:extLst>
      <p:ext uri="{BB962C8B-B14F-4D97-AF65-F5344CB8AC3E}">
        <p14:creationId xmlns:p14="http://schemas.microsoft.com/office/powerpoint/2010/main" val="1592037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892</Words>
  <Application>Microsoft Office PowerPoint</Application>
  <PresentationFormat>Custom</PresentationFormat>
  <Paragraphs>197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宋体</vt:lpstr>
      <vt:lpstr>Arial</vt:lpstr>
      <vt:lpstr>Arial Black</vt:lpstr>
      <vt:lpstr>Bebas Neue</vt:lpstr>
      <vt:lpstr>Calibri</vt:lpstr>
      <vt:lpstr>Gill Sans</vt:lpstr>
      <vt:lpstr>Lato Black</vt:lpstr>
      <vt:lpstr>Lato Hairline</vt:lpstr>
      <vt:lpstr>Lato Light</vt:lpstr>
      <vt:lpstr>Montserrat</vt:lpstr>
      <vt:lpstr>Montserrat Hairline</vt:lpstr>
      <vt:lpstr>Montserrat Light</vt:lpstr>
      <vt:lpstr>Montserrat Semi</vt:lpstr>
      <vt:lpstr>Open Sans Light</vt:lpstr>
      <vt:lpstr>Oswald</vt:lpstr>
      <vt:lpstr>Poppins</vt:lpstr>
      <vt:lpstr>Poppins Light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Dare to be… BOLD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Xanthe Mendoza</dc:creator>
  <cp:lastModifiedBy>User</cp:lastModifiedBy>
  <cp:revision>97</cp:revision>
  <dcterms:created xsi:type="dcterms:W3CDTF">2018-03-12T09:19:12Z</dcterms:created>
  <dcterms:modified xsi:type="dcterms:W3CDTF">2019-02-26T13:32:31Z</dcterms:modified>
</cp:coreProperties>
</file>