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78" r:id="rId2"/>
    <p:sldId id="258" r:id="rId3"/>
    <p:sldId id="264" r:id="rId4"/>
    <p:sldId id="270" r:id="rId5"/>
    <p:sldId id="257" r:id="rId6"/>
    <p:sldId id="265" r:id="rId7"/>
    <p:sldId id="266" r:id="rId8"/>
    <p:sldId id="271" r:id="rId9"/>
    <p:sldId id="274" r:id="rId10"/>
    <p:sldId id="275" r:id="rId11"/>
    <p:sldId id="273" r:id="rId12"/>
    <p:sldId id="276" r:id="rId13"/>
    <p:sldId id="277" r:id="rId14"/>
    <p:sldId id="279" r:id="rId15"/>
    <p:sldId id="280" r:id="rId16"/>
    <p:sldId id="272" r:id="rId17"/>
    <p:sldId id="281" r:id="rId18"/>
    <p:sldId id="256" r:id="rId19"/>
    <p:sldId id="260" r:id="rId20"/>
    <p:sldId id="261" r:id="rId21"/>
    <p:sldId id="262" r:id="rId22"/>
    <p:sldId id="263" r:id="rId23"/>
  </p:sldIdLst>
  <p:sldSz cx="24377650" cy="13716000"/>
  <p:notesSz cx="6858000" cy="9144000"/>
  <p:defaultTextStyle>
    <a:defPPr>
      <a:defRPr lang="en-US"/>
    </a:defPPr>
    <a:lvl1pPr marL="0" algn="l" defTabSz="1088365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1pPr>
    <a:lvl2pPr marL="1088365" algn="l" defTabSz="1088365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2pPr>
    <a:lvl3pPr marL="2176729" algn="l" defTabSz="1088365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3pPr>
    <a:lvl4pPr marL="3265094" algn="l" defTabSz="1088365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4pPr>
    <a:lvl5pPr marL="4353458" algn="l" defTabSz="1088365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5pPr>
    <a:lvl6pPr marL="5441823" algn="l" defTabSz="1088365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6pPr>
    <a:lvl7pPr marL="6530188" algn="l" defTabSz="1088365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7pPr>
    <a:lvl8pPr marL="7618552" algn="l" defTabSz="1088365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8pPr>
    <a:lvl9pPr marL="8706917" algn="l" defTabSz="1088365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7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B0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83"/>
    <p:restoredTop sz="94624"/>
  </p:normalViewPr>
  <p:slideViewPr>
    <p:cSldViewPr snapToGrid="0" snapToObjects="1">
      <p:cViewPr varScale="1">
        <p:scale>
          <a:sx n="35" d="100"/>
          <a:sy n="35" d="100"/>
        </p:scale>
        <p:origin x="966" y="96"/>
      </p:cViewPr>
      <p:guideLst>
        <p:guide orient="horz" pos="4320"/>
        <p:guide pos="767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8DDB05-E5C3-6A47-BCEC-E71978138441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458F0-F6AE-C74B-B8F7-CC42B406D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298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458F0-F6AE-C74B-B8F7-CC42B406D2E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472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324" y="4260851"/>
            <a:ext cx="20721003" cy="2940050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56648" y="7772400"/>
            <a:ext cx="17064355" cy="35052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088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176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265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3534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441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530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618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706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18883" y="12712701"/>
            <a:ext cx="5688118" cy="730250"/>
          </a:xfrm>
          <a:prstGeom prst="rect">
            <a:avLst/>
          </a:prstGeom>
        </p:spPr>
        <p:txBody>
          <a:bodyPr/>
          <a:lstStyle/>
          <a:p>
            <a:fld id="{6C00308B-2FFF-1640-8B6F-9924BD6A298D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29031" y="12712701"/>
            <a:ext cx="7719589" cy="730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470649" y="12712701"/>
            <a:ext cx="5688118" cy="730250"/>
          </a:xfrm>
          <a:prstGeom prst="rect">
            <a:avLst/>
          </a:prstGeom>
        </p:spPr>
        <p:txBody>
          <a:bodyPr/>
          <a:lstStyle/>
          <a:p>
            <a:fld id="{487AAE41-D8F3-D448-929C-525C07D01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516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18883" y="12712701"/>
            <a:ext cx="5688118" cy="730250"/>
          </a:xfrm>
          <a:prstGeom prst="rect">
            <a:avLst/>
          </a:prstGeom>
        </p:spPr>
        <p:txBody>
          <a:bodyPr/>
          <a:lstStyle/>
          <a:p>
            <a:fld id="{6C00308B-2FFF-1640-8B6F-9924BD6A298D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29031" y="12712701"/>
            <a:ext cx="7719589" cy="730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470649" y="12712701"/>
            <a:ext cx="5688118" cy="730250"/>
          </a:xfrm>
          <a:prstGeom prst="rect">
            <a:avLst/>
          </a:prstGeom>
        </p:spPr>
        <p:txBody>
          <a:bodyPr/>
          <a:lstStyle/>
          <a:p>
            <a:fld id="{487AAE41-D8F3-D448-929C-525C07D01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152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117428" y="1098550"/>
            <a:ext cx="14622356" cy="23406100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50354" y="1098550"/>
            <a:ext cx="43460780" cy="23406100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18883" y="12712701"/>
            <a:ext cx="5688118" cy="730250"/>
          </a:xfrm>
          <a:prstGeom prst="rect">
            <a:avLst/>
          </a:prstGeom>
        </p:spPr>
        <p:txBody>
          <a:bodyPr/>
          <a:lstStyle/>
          <a:p>
            <a:fld id="{6C00308B-2FFF-1640-8B6F-9924BD6A298D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29031" y="12712701"/>
            <a:ext cx="7719589" cy="730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470649" y="12712701"/>
            <a:ext cx="5688118" cy="730250"/>
          </a:xfrm>
          <a:prstGeom prst="rect">
            <a:avLst/>
          </a:prstGeom>
        </p:spPr>
        <p:txBody>
          <a:bodyPr/>
          <a:lstStyle/>
          <a:p>
            <a:fld id="{487AAE41-D8F3-D448-929C-525C07D01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370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18883" y="12712701"/>
            <a:ext cx="5688118" cy="730250"/>
          </a:xfrm>
          <a:prstGeom prst="rect">
            <a:avLst/>
          </a:prstGeom>
        </p:spPr>
        <p:txBody>
          <a:bodyPr/>
          <a:lstStyle/>
          <a:p>
            <a:fld id="{6C00308B-2FFF-1640-8B6F-9924BD6A298D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29031" y="12712701"/>
            <a:ext cx="7719589" cy="730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470649" y="12712701"/>
            <a:ext cx="5688118" cy="730250"/>
          </a:xfrm>
          <a:prstGeom prst="rect">
            <a:avLst/>
          </a:prstGeom>
        </p:spPr>
        <p:txBody>
          <a:bodyPr/>
          <a:lstStyle/>
          <a:p>
            <a:fld id="{487AAE41-D8F3-D448-929C-525C07D01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821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5666" y="8813801"/>
            <a:ext cx="20721003" cy="2724150"/>
          </a:xfrm>
        </p:spPr>
        <p:txBody>
          <a:bodyPr anchor="t"/>
          <a:lstStyle>
            <a:lvl1pPr algn="l">
              <a:defRPr sz="9500" b="1" cap="all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5666" y="5813427"/>
            <a:ext cx="20721003" cy="3000374"/>
          </a:xfrm>
        </p:spPr>
        <p:txBody>
          <a:bodyPr anchor="b"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1088365" indent="0">
              <a:buNone/>
              <a:defRPr sz="4300">
                <a:solidFill>
                  <a:schemeClr val="tx1">
                    <a:tint val="75000"/>
                  </a:schemeClr>
                </a:solidFill>
              </a:defRPr>
            </a:lvl2pPr>
            <a:lvl3pPr marL="2176729" indent="0">
              <a:buNone/>
              <a:defRPr sz="3800">
                <a:solidFill>
                  <a:schemeClr val="tx1">
                    <a:tint val="75000"/>
                  </a:schemeClr>
                </a:solidFill>
              </a:defRPr>
            </a:lvl3pPr>
            <a:lvl4pPr marL="3265094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4pPr>
            <a:lvl5pPr marL="4353458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5pPr>
            <a:lvl6pPr marL="5441823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6pPr>
            <a:lvl7pPr marL="6530188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7pPr>
            <a:lvl8pPr marL="7618552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8pPr>
            <a:lvl9pPr marL="8706917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18883" y="12712701"/>
            <a:ext cx="5688118" cy="730250"/>
          </a:xfrm>
          <a:prstGeom prst="rect">
            <a:avLst/>
          </a:prstGeom>
        </p:spPr>
        <p:txBody>
          <a:bodyPr/>
          <a:lstStyle/>
          <a:p>
            <a:fld id="{6C00308B-2FFF-1640-8B6F-9924BD6A298D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29031" y="12712701"/>
            <a:ext cx="7719589" cy="730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470649" y="12712701"/>
            <a:ext cx="5688118" cy="730250"/>
          </a:xfrm>
          <a:prstGeom prst="rect">
            <a:avLst/>
          </a:prstGeom>
        </p:spPr>
        <p:txBody>
          <a:bodyPr/>
          <a:lstStyle/>
          <a:p>
            <a:fld id="{487AAE41-D8F3-D448-929C-525C07D01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63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50355" y="6400801"/>
            <a:ext cx="29041568" cy="18103850"/>
          </a:xfrm>
        </p:spPr>
        <p:txBody>
          <a:bodyPr/>
          <a:lstStyle>
            <a:lvl1pPr>
              <a:defRPr sz="6700"/>
            </a:lvl1pPr>
            <a:lvl2pPr>
              <a:defRPr sz="5700"/>
            </a:lvl2pPr>
            <a:lvl3pPr>
              <a:defRPr sz="4800"/>
            </a:lvl3pPr>
            <a:lvl4pPr>
              <a:defRPr sz="4300"/>
            </a:lvl4pPr>
            <a:lvl5pPr>
              <a:defRPr sz="43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698218" y="6400801"/>
            <a:ext cx="29041568" cy="18103850"/>
          </a:xfrm>
        </p:spPr>
        <p:txBody>
          <a:bodyPr/>
          <a:lstStyle>
            <a:lvl1pPr>
              <a:defRPr sz="6700"/>
            </a:lvl1pPr>
            <a:lvl2pPr>
              <a:defRPr sz="5700"/>
            </a:lvl2pPr>
            <a:lvl3pPr>
              <a:defRPr sz="4800"/>
            </a:lvl3pPr>
            <a:lvl4pPr>
              <a:defRPr sz="4300"/>
            </a:lvl4pPr>
            <a:lvl5pPr>
              <a:defRPr sz="43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218883" y="12712701"/>
            <a:ext cx="5688118" cy="730250"/>
          </a:xfrm>
          <a:prstGeom prst="rect">
            <a:avLst/>
          </a:prstGeom>
        </p:spPr>
        <p:txBody>
          <a:bodyPr/>
          <a:lstStyle/>
          <a:p>
            <a:fld id="{6C00308B-2FFF-1640-8B6F-9924BD6A298D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329031" y="12712701"/>
            <a:ext cx="7719589" cy="730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7470649" y="12712701"/>
            <a:ext cx="5688118" cy="730250"/>
          </a:xfrm>
          <a:prstGeom prst="rect">
            <a:avLst/>
          </a:prstGeom>
        </p:spPr>
        <p:txBody>
          <a:bodyPr/>
          <a:lstStyle/>
          <a:p>
            <a:fld id="{487AAE41-D8F3-D448-929C-525C07D01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232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8883" y="549276"/>
            <a:ext cx="21939885" cy="22860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8882" y="3070226"/>
            <a:ext cx="10771029" cy="1279524"/>
          </a:xfrm>
        </p:spPr>
        <p:txBody>
          <a:bodyPr anchor="b"/>
          <a:lstStyle>
            <a:lvl1pPr marL="0" indent="0">
              <a:buNone/>
              <a:defRPr sz="5700" b="1"/>
            </a:lvl1pPr>
            <a:lvl2pPr marL="1088365" indent="0">
              <a:buNone/>
              <a:defRPr sz="4800" b="1"/>
            </a:lvl2pPr>
            <a:lvl3pPr marL="2176729" indent="0">
              <a:buNone/>
              <a:defRPr sz="4300" b="1"/>
            </a:lvl3pPr>
            <a:lvl4pPr marL="3265094" indent="0">
              <a:buNone/>
              <a:defRPr sz="3800" b="1"/>
            </a:lvl4pPr>
            <a:lvl5pPr marL="4353458" indent="0">
              <a:buNone/>
              <a:defRPr sz="3800" b="1"/>
            </a:lvl5pPr>
            <a:lvl6pPr marL="5441823" indent="0">
              <a:buNone/>
              <a:defRPr sz="3800" b="1"/>
            </a:lvl6pPr>
            <a:lvl7pPr marL="6530188" indent="0">
              <a:buNone/>
              <a:defRPr sz="3800" b="1"/>
            </a:lvl7pPr>
            <a:lvl8pPr marL="7618552" indent="0">
              <a:buNone/>
              <a:defRPr sz="3800" b="1"/>
            </a:lvl8pPr>
            <a:lvl9pPr marL="8706917" indent="0">
              <a:buNone/>
              <a:defRPr sz="38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8882" y="4349750"/>
            <a:ext cx="10771029" cy="7902576"/>
          </a:xfrm>
        </p:spPr>
        <p:txBody>
          <a:bodyPr/>
          <a:lstStyle>
            <a:lvl1pPr>
              <a:defRPr sz="5700"/>
            </a:lvl1pPr>
            <a:lvl2pPr>
              <a:defRPr sz="4800"/>
            </a:lvl2pPr>
            <a:lvl3pPr>
              <a:defRPr sz="4300"/>
            </a:lvl3pPr>
            <a:lvl4pPr>
              <a:defRPr sz="3800"/>
            </a:lvl4pPr>
            <a:lvl5pPr>
              <a:defRPr sz="3800"/>
            </a:lvl5pPr>
            <a:lvl6pPr>
              <a:defRPr sz="3800"/>
            </a:lvl6pPr>
            <a:lvl7pPr>
              <a:defRPr sz="3800"/>
            </a:lvl7pPr>
            <a:lvl8pPr>
              <a:defRPr sz="3800"/>
            </a:lvl8pPr>
            <a:lvl9pPr>
              <a:defRPr sz="3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83509" y="3070226"/>
            <a:ext cx="10775260" cy="1279524"/>
          </a:xfrm>
        </p:spPr>
        <p:txBody>
          <a:bodyPr anchor="b"/>
          <a:lstStyle>
            <a:lvl1pPr marL="0" indent="0">
              <a:buNone/>
              <a:defRPr sz="5700" b="1"/>
            </a:lvl1pPr>
            <a:lvl2pPr marL="1088365" indent="0">
              <a:buNone/>
              <a:defRPr sz="4800" b="1"/>
            </a:lvl2pPr>
            <a:lvl3pPr marL="2176729" indent="0">
              <a:buNone/>
              <a:defRPr sz="4300" b="1"/>
            </a:lvl3pPr>
            <a:lvl4pPr marL="3265094" indent="0">
              <a:buNone/>
              <a:defRPr sz="3800" b="1"/>
            </a:lvl4pPr>
            <a:lvl5pPr marL="4353458" indent="0">
              <a:buNone/>
              <a:defRPr sz="3800" b="1"/>
            </a:lvl5pPr>
            <a:lvl6pPr marL="5441823" indent="0">
              <a:buNone/>
              <a:defRPr sz="3800" b="1"/>
            </a:lvl6pPr>
            <a:lvl7pPr marL="6530188" indent="0">
              <a:buNone/>
              <a:defRPr sz="3800" b="1"/>
            </a:lvl7pPr>
            <a:lvl8pPr marL="7618552" indent="0">
              <a:buNone/>
              <a:defRPr sz="3800" b="1"/>
            </a:lvl8pPr>
            <a:lvl9pPr marL="8706917" indent="0">
              <a:buNone/>
              <a:defRPr sz="38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83509" y="4349750"/>
            <a:ext cx="10775260" cy="7902576"/>
          </a:xfrm>
        </p:spPr>
        <p:txBody>
          <a:bodyPr/>
          <a:lstStyle>
            <a:lvl1pPr>
              <a:defRPr sz="5700"/>
            </a:lvl1pPr>
            <a:lvl2pPr>
              <a:defRPr sz="4800"/>
            </a:lvl2pPr>
            <a:lvl3pPr>
              <a:defRPr sz="4300"/>
            </a:lvl3pPr>
            <a:lvl4pPr>
              <a:defRPr sz="3800"/>
            </a:lvl4pPr>
            <a:lvl5pPr>
              <a:defRPr sz="3800"/>
            </a:lvl5pPr>
            <a:lvl6pPr>
              <a:defRPr sz="3800"/>
            </a:lvl6pPr>
            <a:lvl7pPr>
              <a:defRPr sz="3800"/>
            </a:lvl7pPr>
            <a:lvl8pPr>
              <a:defRPr sz="3800"/>
            </a:lvl8pPr>
            <a:lvl9pPr>
              <a:defRPr sz="3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218883" y="12712701"/>
            <a:ext cx="5688118" cy="730250"/>
          </a:xfrm>
          <a:prstGeom prst="rect">
            <a:avLst/>
          </a:prstGeom>
        </p:spPr>
        <p:txBody>
          <a:bodyPr/>
          <a:lstStyle/>
          <a:p>
            <a:fld id="{6C00308B-2FFF-1640-8B6F-9924BD6A298D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329031" y="12712701"/>
            <a:ext cx="7719589" cy="730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7470649" y="12712701"/>
            <a:ext cx="5688118" cy="730250"/>
          </a:xfrm>
          <a:prstGeom prst="rect">
            <a:avLst/>
          </a:prstGeom>
        </p:spPr>
        <p:txBody>
          <a:bodyPr/>
          <a:lstStyle/>
          <a:p>
            <a:fld id="{487AAE41-D8F3-D448-929C-525C07D01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553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218883" y="12712701"/>
            <a:ext cx="5688118" cy="730250"/>
          </a:xfrm>
          <a:prstGeom prst="rect">
            <a:avLst/>
          </a:prstGeom>
        </p:spPr>
        <p:txBody>
          <a:bodyPr/>
          <a:lstStyle/>
          <a:p>
            <a:fld id="{6C00308B-2FFF-1640-8B6F-9924BD6A298D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29031" y="12712701"/>
            <a:ext cx="7719589" cy="730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7470649" y="12712701"/>
            <a:ext cx="5688118" cy="730250"/>
          </a:xfrm>
          <a:prstGeom prst="rect">
            <a:avLst/>
          </a:prstGeom>
        </p:spPr>
        <p:txBody>
          <a:bodyPr/>
          <a:lstStyle/>
          <a:p>
            <a:fld id="{487AAE41-D8F3-D448-929C-525C07D01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252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218883" y="12712701"/>
            <a:ext cx="5688118" cy="730250"/>
          </a:xfrm>
          <a:prstGeom prst="rect">
            <a:avLst/>
          </a:prstGeom>
        </p:spPr>
        <p:txBody>
          <a:bodyPr/>
          <a:lstStyle/>
          <a:p>
            <a:fld id="{6C00308B-2FFF-1640-8B6F-9924BD6A298D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329031" y="12712701"/>
            <a:ext cx="7719589" cy="730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7470649" y="12712701"/>
            <a:ext cx="5688118" cy="730250"/>
          </a:xfrm>
          <a:prstGeom prst="rect">
            <a:avLst/>
          </a:prstGeom>
        </p:spPr>
        <p:txBody>
          <a:bodyPr/>
          <a:lstStyle/>
          <a:p>
            <a:fld id="{487AAE41-D8F3-D448-929C-525C07D01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614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8884" y="546100"/>
            <a:ext cx="8020079" cy="2324100"/>
          </a:xfrm>
        </p:spPr>
        <p:txBody>
          <a:bodyPr anchor="b"/>
          <a:lstStyle>
            <a:lvl1pPr algn="l">
              <a:defRPr sz="48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0984" y="546101"/>
            <a:ext cx="13627784" cy="11706226"/>
          </a:xfrm>
        </p:spPr>
        <p:txBody>
          <a:bodyPr/>
          <a:lstStyle>
            <a:lvl1pPr>
              <a:defRPr sz="7600"/>
            </a:lvl1pPr>
            <a:lvl2pPr>
              <a:defRPr sz="6700"/>
            </a:lvl2pPr>
            <a:lvl3pPr>
              <a:defRPr sz="5700"/>
            </a:lvl3pPr>
            <a:lvl4pPr>
              <a:defRPr sz="4800"/>
            </a:lvl4pPr>
            <a:lvl5pPr>
              <a:defRPr sz="4800"/>
            </a:lvl5pPr>
            <a:lvl6pPr>
              <a:defRPr sz="4800"/>
            </a:lvl6pPr>
            <a:lvl7pPr>
              <a:defRPr sz="4800"/>
            </a:lvl7pPr>
            <a:lvl8pPr>
              <a:defRPr sz="4800"/>
            </a:lvl8pPr>
            <a:lvl9pPr>
              <a:defRPr sz="4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8884" y="2870201"/>
            <a:ext cx="8020079" cy="9382126"/>
          </a:xfrm>
        </p:spPr>
        <p:txBody>
          <a:bodyPr/>
          <a:lstStyle>
            <a:lvl1pPr marL="0" indent="0">
              <a:buNone/>
              <a:defRPr sz="3300"/>
            </a:lvl1pPr>
            <a:lvl2pPr marL="1088365" indent="0">
              <a:buNone/>
              <a:defRPr sz="2900"/>
            </a:lvl2pPr>
            <a:lvl3pPr marL="2176729" indent="0">
              <a:buNone/>
              <a:defRPr sz="2400"/>
            </a:lvl3pPr>
            <a:lvl4pPr marL="3265094" indent="0">
              <a:buNone/>
              <a:defRPr sz="2100"/>
            </a:lvl4pPr>
            <a:lvl5pPr marL="4353458" indent="0">
              <a:buNone/>
              <a:defRPr sz="2100"/>
            </a:lvl5pPr>
            <a:lvl6pPr marL="5441823" indent="0">
              <a:buNone/>
              <a:defRPr sz="2100"/>
            </a:lvl6pPr>
            <a:lvl7pPr marL="6530188" indent="0">
              <a:buNone/>
              <a:defRPr sz="2100"/>
            </a:lvl7pPr>
            <a:lvl8pPr marL="7618552" indent="0">
              <a:buNone/>
              <a:defRPr sz="2100"/>
            </a:lvl8pPr>
            <a:lvl9pPr marL="8706917" indent="0">
              <a:buNone/>
              <a:defRPr sz="21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218883" y="12712701"/>
            <a:ext cx="5688118" cy="730250"/>
          </a:xfrm>
          <a:prstGeom prst="rect">
            <a:avLst/>
          </a:prstGeom>
        </p:spPr>
        <p:txBody>
          <a:bodyPr/>
          <a:lstStyle/>
          <a:p>
            <a:fld id="{6C00308B-2FFF-1640-8B6F-9924BD6A298D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329031" y="12712701"/>
            <a:ext cx="7719589" cy="730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7470649" y="12712701"/>
            <a:ext cx="5688118" cy="730250"/>
          </a:xfrm>
          <a:prstGeom prst="rect">
            <a:avLst/>
          </a:prstGeom>
        </p:spPr>
        <p:txBody>
          <a:bodyPr/>
          <a:lstStyle/>
          <a:p>
            <a:fld id="{487AAE41-D8F3-D448-929C-525C07D01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9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8190" y="9601200"/>
            <a:ext cx="14626590" cy="1133476"/>
          </a:xfrm>
        </p:spPr>
        <p:txBody>
          <a:bodyPr anchor="b"/>
          <a:lstStyle>
            <a:lvl1pPr algn="l">
              <a:defRPr sz="48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78190" y="1225550"/>
            <a:ext cx="14626590" cy="8229600"/>
          </a:xfrm>
        </p:spPr>
        <p:txBody>
          <a:bodyPr/>
          <a:lstStyle>
            <a:lvl1pPr marL="0" indent="0">
              <a:buNone/>
              <a:defRPr sz="7600"/>
            </a:lvl1pPr>
            <a:lvl2pPr marL="1088365" indent="0">
              <a:buNone/>
              <a:defRPr sz="6700"/>
            </a:lvl2pPr>
            <a:lvl3pPr marL="2176729" indent="0">
              <a:buNone/>
              <a:defRPr sz="5700"/>
            </a:lvl3pPr>
            <a:lvl4pPr marL="3265094" indent="0">
              <a:buNone/>
              <a:defRPr sz="4800"/>
            </a:lvl4pPr>
            <a:lvl5pPr marL="4353458" indent="0">
              <a:buNone/>
              <a:defRPr sz="4800"/>
            </a:lvl5pPr>
            <a:lvl6pPr marL="5441823" indent="0">
              <a:buNone/>
              <a:defRPr sz="4800"/>
            </a:lvl6pPr>
            <a:lvl7pPr marL="6530188" indent="0">
              <a:buNone/>
              <a:defRPr sz="4800"/>
            </a:lvl7pPr>
            <a:lvl8pPr marL="7618552" indent="0">
              <a:buNone/>
              <a:defRPr sz="4800"/>
            </a:lvl8pPr>
            <a:lvl9pPr marL="8706917" indent="0">
              <a:buNone/>
              <a:defRPr sz="4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78190" y="10734676"/>
            <a:ext cx="14626590" cy="1609724"/>
          </a:xfrm>
        </p:spPr>
        <p:txBody>
          <a:bodyPr/>
          <a:lstStyle>
            <a:lvl1pPr marL="0" indent="0">
              <a:buNone/>
              <a:defRPr sz="3300"/>
            </a:lvl1pPr>
            <a:lvl2pPr marL="1088365" indent="0">
              <a:buNone/>
              <a:defRPr sz="2900"/>
            </a:lvl2pPr>
            <a:lvl3pPr marL="2176729" indent="0">
              <a:buNone/>
              <a:defRPr sz="2400"/>
            </a:lvl3pPr>
            <a:lvl4pPr marL="3265094" indent="0">
              <a:buNone/>
              <a:defRPr sz="2100"/>
            </a:lvl4pPr>
            <a:lvl5pPr marL="4353458" indent="0">
              <a:buNone/>
              <a:defRPr sz="2100"/>
            </a:lvl5pPr>
            <a:lvl6pPr marL="5441823" indent="0">
              <a:buNone/>
              <a:defRPr sz="2100"/>
            </a:lvl6pPr>
            <a:lvl7pPr marL="6530188" indent="0">
              <a:buNone/>
              <a:defRPr sz="2100"/>
            </a:lvl7pPr>
            <a:lvl8pPr marL="7618552" indent="0">
              <a:buNone/>
              <a:defRPr sz="2100"/>
            </a:lvl8pPr>
            <a:lvl9pPr marL="8706917" indent="0">
              <a:buNone/>
              <a:defRPr sz="21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218883" y="12712701"/>
            <a:ext cx="5688118" cy="730250"/>
          </a:xfrm>
          <a:prstGeom prst="rect">
            <a:avLst/>
          </a:prstGeom>
        </p:spPr>
        <p:txBody>
          <a:bodyPr/>
          <a:lstStyle/>
          <a:p>
            <a:fld id="{6C00308B-2FFF-1640-8B6F-9924BD6A298D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329031" y="12712701"/>
            <a:ext cx="7719589" cy="730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7470649" y="12712701"/>
            <a:ext cx="5688118" cy="730250"/>
          </a:xfrm>
          <a:prstGeom prst="rect">
            <a:avLst/>
          </a:prstGeom>
        </p:spPr>
        <p:txBody>
          <a:bodyPr/>
          <a:lstStyle/>
          <a:p>
            <a:fld id="{487AAE41-D8F3-D448-929C-525C07D01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670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8883" y="549276"/>
            <a:ext cx="21939885" cy="2286000"/>
          </a:xfrm>
          <a:prstGeom prst="rect">
            <a:avLst/>
          </a:prstGeom>
        </p:spPr>
        <p:txBody>
          <a:bodyPr vert="horz" lIns="217673" tIns="108836" rIns="217673" bIns="108836" rtlCol="0" anchor="ctr">
            <a:normAutofit/>
          </a:bodyPr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8883" y="3200401"/>
            <a:ext cx="21939885" cy="9051926"/>
          </a:xfrm>
          <a:prstGeom prst="rect">
            <a:avLst/>
          </a:prstGeom>
        </p:spPr>
        <p:txBody>
          <a:bodyPr vert="horz" lIns="217673" tIns="108836" rIns="217673" bIns="108836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7" name="Oval 6"/>
          <p:cNvSpPr/>
          <p:nvPr userDrawn="1"/>
        </p:nvSpPr>
        <p:spPr>
          <a:xfrm rot="16200000">
            <a:off x="22723782" y="12250974"/>
            <a:ext cx="521207" cy="52391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22580220" y="12252989"/>
            <a:ext cx="804356" cy="461628"/>
          </a:xfrm>
          <a:prstGeom prst="rect">
            <a:avLst/>
          </a:prstGeom>
          <a:noFill/>
        </p:spPr>
        <p:txBody>
          <a:bodyPr wrap="square" lIns="182843" tIns="91422" rIns="182843" bIns="91422" rtlCol="0">
            <a:spAutoFit/>
          </a:bodyPr>
          <a:lstStyle/>
          <a:p>
            <a:pPr algn="ctr"/>
            <a:fld id="{260E2A6B-A809-4840-BF14-8648BC0BDF87}" type="slidenum">
              <a:rPr lang="id-ID" sz="1800" b="0" i="0" smtClean="0">
                <a:solidFill>
                  <a:schemeClr val="bg1"/>
                </a:solidFill>
                <a:latin typeface="Arial"/>
                <a:ea typeface="Montserrat Light" charset="0"/>
                <a:cs typeface="Arial"/>
              </a:rPr>
              <a:pPr algn="ctr"/>
              <a:t>‹#›</a:t>
            </a:fld>
            <a:r>
              <a:rPr lang="id-ID" sz="1800" b="0" i="0" dirty="0">
                <a:solidFill>
                  <a:schemeClr val="bg1"/>
                </a:solidFill>
                <a:latin typeface="Arial"/>
                <a:ea typeface="Montserrat Light" charset="0"/>
                <a:cs typeface="Arial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511068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88365" rtl="0" eaLnBrk="1" latinLnBrk="0" hangingPunct="1">
        <a:spcBef>
          <a:spcPct val="0"/>
        </a:spcBef>
        <a:buNone/>
        <a:defRPr sz="10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16273" indent="-816273" algn="l" defTabSz="1088365" rtl="0" eaLnBrk="1" latinLnBrk="0" hangingPunct="1">
        <a:spcBef>
          <a:spcPct val="20000"/>
        </a:spcBef>
        <a:buFont typeface="Arial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1pPr>
      <a:lvl2pPr marL="1768592" indent="-680228" algn="l" defTabSz="1088365" rtl="0" eaLnBrk="1" latinLnBrk="0" hangingPunct="1">
        <a:spcBef>
          <a:spcPct val="20000"/>
        </a:spcBef>
        <a:buFont typeface="Arial"/>
        <a:buChar char="–"/>
        <a:defRPr sz="6700" kern="1200">
          <a:solidFill>
            <a:schemeClr val="tx1"/>
          </a:solidFill>
          <a:latin typeface="+mn-lt"/>
          <a:ea typeface="+mn-ea"/>
          <a:cs typeface="+mn-cs"/>
        </a:defRPr>
      </a:lvl2pPr>
      <a:lvl3pPr marL="2720912" indent="-544182" algn="l" defTabSz="1088365" rtl="0" eaLnBrk="1" latinLnBrk="0" hangingPunct="1">
        <a:spcBef>
          <a:spcPct val="20000"/>
        </a:spcBef>
        <a:buFont typeface="Arial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3pPr>
      <a:lvl4pPr marL="3809276" indent="-544182" algn="l" defTabSz="1088365" rtl="0" eaLnBrk="1" latinLnBrk="0" hangingPunct="1">
        <a:spcBef>
          <a:spcPct val="20000"/>
        </a:spcBef>
        <a:buFont typeface="Arial"/>
        <a:buChar char="–"/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97641" indent="-544182" algn="l" defTabSz="1088365" rtl="0" eaLnBrk="1" latinLnBrk="0" hangingPunct="1">
        <a:spcBef>
          <a:spcPct val="20000"/>
        </a:spcBef>
        <a:buFont typeface="Arial"/>
        <a:buChar char="»"/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5986005" indent="-544182" algn="l" defTabSz="1088365" rtl="0" eaLnBrk="1" latinLnBrk="0" hangingPunct="1">
        <a:spcBef>
          <a:spcPct val="20000"/>
        </a:spcBef>
        <a:buFont typeface="Arial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074370" indent="-544182" algn="l" defTabSz="1088365" rtl="0" eaLnBrk="1" latinLnBrk="0" hangingPunct="1">
        <a:spcBef>
          <a:spcPct val="20000"/>
        </a:spcBef>
        <a:buFont typeface="Arial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162735" indent="-544182" algn="l" defTabSz="1088365" rtl="0" eaLnBrk="1" latinLnBrk="0" hangingPunct="1">
        <a:spcBef>
          <a:spcPct val="20000"/>
        </a:spcBef>
        <a:buFont typeface="Arial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251099" indent="-544182" algn="l" defTabSz="1088365" rtl="0" eaLnBrk="1" latinLnBrk="0" hangingPunct="1">
        <a:spcBef>
          <a:spcPct val="20000"/>
        </a:spcBef>
        <a:buFont typeface="Arial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365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1088365" algn="l" defTabSz="1088365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2pPr>
      <a:lvl3pPr marL="2176729" algn="l" defTabSz="1088365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3265094" algn="l" defTabSz="1088365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4pPr>
      <a:lvl5pPr marL="4353458" algn="l" defTabSz="1088365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5pPr>
      <a:lvl6pPr marL="5441823" algn="l" defTabSz="1088365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6pPr>
      <a:lvl7pPr marL="6530188" algn="l" defTabSz="1088365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7pPr>
      <a:lvl8pPr marL="7618552" algn="l" defTabSz="1088365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8pPr>
      <a:lvl9pPr marL="8706917" algn="l" defTabSz="1088365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9705"/>
            <a:ext cx="24377650" cy="13715857"/>
          </a:xfrm>
          <a:prstGeom prst="rect">
            <a:avLst/>
          </a:prstGeom>
        </p:spPr>
      </p:pic>
      <p:sp>
        <p:nvSpPr>
          <p:cNvPr id="5" name="Picture Placeholder 7"/>
          <p:cNvSpPr txBox="1">
            <a:spLocks/>
          </p:cNvSpPr>
          <p:nvPr/>
        </p:nvSpPr>
        <p:spPr>
          <a:xfrm>
            <a:off x="0" y="0"/>
            <a:ext cx="24377649" cy="13716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88365" rtl="0" eaLnBrk="1" latinLnBrk="0" hangingPunct="1">
              <a:spcBef>
                <a:spcPct val="20000"/>
              </a:spcBef>
              <a:buFont typeface="Arial"/>
              <a:buNone/>
              <a:defRPr sz="4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1768592" indent="-680228" algn="l" defTabSz="1088365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0912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09276" indent="-544182" algn="l" defTabSz="1088365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7641" indent="-544182" algn="l" defTabSz="1088365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6005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4370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2735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1099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773288" y="3097911"/>
            <a:ext cx="10831074" cy="7971822"/>
          </a:xfrm>
          <a:prstGeom prst="rect">
            <a:avLst/>
          </a:prstGeom>
          <a:solidFill>
            <a:srgbClr val="0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865313" y="8206682"/>
            <a:ext cx="20647025" cy="58477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3200" b="1" spc="100" dirty="0">
                <a:solidFill>
                  <a:srgbClr val="FFFFFF"/>
                </a:solidFill>
                <a:latin typeface="Arial"/>
                <a:cs typeface="Arial"/>
              </a:rPr>
              <a:t>BY FIRSTNAME SURNAME</a:t>
            </a:r>
            <a:endParaRPr lang="en-US" sz="3000" b="1" spc="100" dirty="0">
              <a:solidFill>
                <a:srgbClr val="FFFFFF"/>
              </a:solidFill>
              <a:latin typeface="Arial"/>
              <a:ea typeface="Poppins SemiBold" charset="0"/>
              <a:cs typeface="Arial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7569210" y="7939773"/>
            <a:ext cx="923923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5742368" y="10219906"/>
            <a:ext cx="1418011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/>
            <a:r>
              <a:rPr lang="en-US" sz="2400" dirty="0">
                <a:solidFill>
                  <a:srgbClr val="FFFFFF"/>
                </a:solidFill>
                <a:latin typeface="Arial Black"/>
                <a:ea typeface="Poppins SemiBold" charset="0"/>
                <a:cs typeface="Arial Black"/>
              </a:rPr>
              <a:t>DATE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45626" y="10149990"/>
            <a:ext cx="7925477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  <a:latin typeface="Arial Black"/>
                <a:ea typeface="Poppins SemiBold" charset="0"/>
                <a:cs typeface="Arial Black"/>
              </a:rPr>
              <a:t>STRICTLY CONFIDENTIAL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2C0F98A-6D24-7547-8875-62A0AED4273A}"/>
              </a:ext>
            </a:extLst>
          </p:cNvPr>
          <p:cNvSpPr txBox="1"/>
          <p:nvPr/>
        </p:nvSpPr>
        <p:spPr>
          <a:xfrm>
            <a:off x="0" y="4242007"/>
            <a:ext cx="243776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400" b="1" spc="800" dirty="0">
                <a:solidFill>
                  <a:srgbClr val="FFFFFF"/>
                </a:solidFill>
                <a:latin typeface="Arial"/>
                <a:ea typeface="Lato Black" charset="0"/>
                <a:cs typeface="Arial"/>
              </a:rPr>
              <a:t>BUSINESS NAME</a:t>
            </a:r>
          </a:p>
        </p:txBody>
      </p:sp>
    </p:spTree>
    <p:extLst>
      <p:ext uri="{BB962C8B-B14F-4D97-AF65-F5344CB8AC3E}">
        <p14:creationId xmlns:p14="http://schemas.microsoft.com/office/powerpoint/2010/main" val="2102900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4377650" cy="13715857"/>
          </a:xfrm>
          <a:prstGeom prst="rect">
            <a:avLst/>
          </a:prstGeom>
        </p:spPr>
      </p:pic>
      <p:sp>
        <p:nvSpPr>
          <p:cNvPr id="7" name="Picture Placeholder 7"/>
          <p:cNvSpPr txBox="1">
            <a:spLocks/>
          </p:cNvSpPr>
          <p:nvPr/>
        </p:nvSpPr>
        <p:spPr>
          <a:xfrm>
            <a:off x="0" y="0"/>
            <a:ext cx="24377649" cy="13716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88365" rtl="0" eaLnBrk="1" latinLnBrk="0" hangingPunct="1">
              <a:spcBef>
                <a:spcPct val="20000"/>
              </a:spcBef>
              <a:buFont typeface="Arial"/>
              <a:buNone/>
              <a:defRPr sz="4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1768592" indent="-680228" algn="l" defTabSz="1088365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0912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09276" indent="-544182" algn="l" defTabSz="1088365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7641" indent="-544182" algn="l" defTabSz="1088365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6005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4370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2735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1099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2204313" y="0"/>
            <a:ext cx="12204313" cy="13716000"/>
          </a:xfrm>
          <a:prstGeom prst="rect">
            <a:avLst/>
          </a:prstGeom>
          <a:solidFill>
            <a:srgbClr val="0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13436981" y="5694109"/>
            <a:ext cx="10000243" cy="2419190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4040"/>
              </a:lnSpc>
            </a:pPr>
            <a:r>
              <a:rPr lang="en-US" spc="100" dirty="0">
                <a:solidFill>
                  <a:srgbClr val="FFFFFF"/>
                </a:solidFill>
                <a:latin typeface="Arial"/>
                <a:ea typeface="Montserrat Light" charset="0"/>
                <a:cs typeface="Arial"/>
              </a:rPr>
              <a:t>Explain how you’ll go about attracting new customers/increasing business</a:t>
            </a:r>
          </a:p>
          <a:p>
            <a:pPr algn="just">
              <a:lnSpc>
                <a:spcPts val="4040"/>
              </a:lnSpc>
            </a:pPr>
            <a:endParaRPr lang="en-US" spc="100" dirty="0">
              <a:solidFill>
                <a:srgbClr val="FFFFFF"/>
              </a:solidFill>
              <a:latin typeface="Arial"/>
              <a:ea typeface="Montserrat Light" charset="0"/>
              <a:cs typeface="Arial"/>
            </a:endParaRPr>
          </a:p>
          <a:p>
            <a:pPr algn="just">
              <a:lnSpc>
                <a:spcPts val="4040"/>
              </a:lnSpc>
            </a:pPr>
            <a:r>
              <a:rPr lang="en-US" spc="100" dirty="0">
                <a:solidFill>
                  <a:srgbClr val="FFFFFF"/>
                </a:solidFill>
                <a:latin typeface="Arial"/>
                <a:ea typeface="Montserrat Light" charset="0"/>
                <a:cs typeface="Arial"/>
              </a:rPr>
              <a:t>Talk about the channels you’ll use to reach your target audience. </a:t>
            </a:r>
            <a:endParaRPr lang="en-US" dirty="0">
              <a:solidFill>
                <a:srgbClr val="FFFFFF"/>
              </a:solidFill>
              <a:latin typeface="Poppins Light" charset="0"/>
              <a:ea typeface="Poppins Light" charset="0"/>
              <a:cs typeface="Poppins Light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554552" y="4554756"/>
            <a:ext cx="10777374" cy="107721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3200" b="1" spc="100" dirty="0">
                <a:solidFill>
                  <a:srgbClr val="FFFFFF"/>
                </a:solidFill>
                <a:latin typeface="Arial"/>
                <a:cs typeface="Arial"/>
              </a:rPr>
              <a:t>HOW ARE YOU GOING TO ACQUIRE CUSTOMERS?</a:t>
            </a:r>
          </a:p>
          <a:p>
            <a:r>
              <a:rPr lang="en-US" sz="3200" b="1" spc="100" dirty="0">
                <a:solidFill>
                  <a:srgbClr val="FFFFFF"/>
                </a:solidFill>
                <a:latin typeface="Arial"/>
                <a:cs typeface="Arial"/>
              </a:rPr>
              <a:t>WHAT CHANNELS?</a:t>
            </a:r>
          </a:p>
        </p:txBody>
      </p:sp>
      <p:sp>
        <p:nvSpPr>
          <p:cNvPr id="13" name="Rectangle 12"/>
          <p:cNvSpPr>
            <a:spLocks/>
          </p:cNvSpPr>
          <p:nvPr/>
        </p:nvSpPr>
        <p:spPr bwMode="auto">
          <a:xfrm>
            <a:off x="13615399" y="1362589"/>
            <a:ext cx="7035705" cy="2213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anchor="ctr" anchorCtr="0">
            <a:spAutoFit/>
          </a:bodyPr>
          <a:lstStyle/>
          <a:p>
            <a:pPr defTabSz="4572000">
              <a:lnSpc>
                <a:spcPts val="8500"/>
              </a:lnSpc>
            </a:pPr>
            <a:r>
              <a:rPr lang="en-US" sz="8400" b="1" spc="500" dirty="0">
                <a:solidFill>
                  <a:srgbClr val="FFFFFF"/>
                </a:solidFill>
                <a:latin typeface="Arial"/>
                <a:ea typeface="Poppins" charset="0"/>
                <a:cs typeface="Arial"/>
                <a:sym typeface="Bebas Neue" charset="0"/>
              </a:rPr>
              <a:t>MARKETING</a:t>
            </a:r>
          </a:p>
          <a:p>
            <a:pPr defTabSz="4572000">
              <a:lnSpc>
                <a:spcPts val="8500"/>
              </a:lnSpc>
            </a:pPr>
            <a:r>
              <a:rPr lang="en-US" sz="8400" b="1" spc="500" dirty="0">
                <a:solidFill>
                  <a:srgbClr val="FFFFFF"/>
                </a:solidFill>
                <a:latin typeface="Arial"/>
                <a:ea typeface="Poppins" charset="0"/>
                <a:cs typeface="Arial"/>
                <a:sym typeface="Bebas Neue" charset="0"/>
              </a:rPr>
              <a:t>STRATEGY</a:t>
            </a:r>
          </a:p>
        </p:txBody>
      </p:sp>
    </p:spTree>
    <p:extLst>
      <p:ext uri="{BB962C8B-B14F-4D97-AF65-F5344CB8AC3E}">
        <p14:creationId xmlns:p14="http://schemas.microsoft.com/office/powerpoint/2010/main" val="2081302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2182527" y="4305372"/>
            <a:ext cx="4656639" cy="4656639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Picture Placeholder 7"/>
          <p:cNvSpPr txBox="1">
            <a:spLocks/>
          </p:cNvSpPr>
          <p:nvPr/>
        </p:nvSpPr>
        <p:spPr>
          <a:xfrm>
            <a:off x="2182527" y="4303528"/>
            <a:ext cx="4656639" cy="465848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88365" rtl="0" eaLnBrk="1" latinLnBrk="0" hangingPunct="1">
              <a:spcBef>
                <a:spcPct val="20000"/>
              </a:spcBef>
              <a:buFont typeface="Arial"/>
              <a:buNone/>
              <a:defRPr sz="4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1768592" indent="-680228" algn="l" defTabSz="1088365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0912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09276" indent="-544182" algn="l" defTabSz="1088365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7641" indent="-544182" algn="l" defTabSz="1088365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6005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4370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2735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1099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 Their picture here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365403" y="4305372"/>
            <a:ext cx="4656639" cy="4656639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Picture Placeholder 7"/>
          <p:cNvSpPr txBox="1">
            <a:spLocks/>
          </p:cNvSpPr>
          <p:nvPr/>
        </p:nvSpPr>
        <p:spPr>
          <a:xfrm>
            <a:off x="7365403" y="4303528"/>
            <a:ext cx="4656639" cy="465848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88365" rtl="0" eaLnBrk="1" latinLnBrk="0" hangingPunct="1">
              <a:spcBef>
                <a:spcPct val="20000"/>
              </a:spcBef>
              <a:buFont typeface="Arial"/>
              <a:buNone/>
              <a:defRPr sz="4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1768592" indent="-680228" algn="l" defTabSz="1088365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0912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09276" indent="-544182" algn="l" defTabSz="1088365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7641" indent="-544182" algn="l" defTabSz="1088365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6005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4370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2735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1099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Their picture here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2548279" y="4305372"/>
            <a:ext cx="4656639" cy="4656639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Picture Placeholder 7"/>
          <p:cNvSpPr txBox="1">
            <a:spLocks/>
          </p:cNvSpPr>
          <p:nvPr/>
        </p:nvSpPr>
        <p:spPr>
          <a:xfrm>
            <a:off x="12548279" y="4303528"/>
            <a:ext cx="4656639" cy="465848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88365" rtl="0" eaLnBrk="1" latinLnBrk="0" hangingPunct="1">
              <a:spcBef>
                <a:spcPct val="20000"/>
              </a:spcBef>
              <a:buFont typeface="Arial"/>
              <a:buNone/>
              <a:defRPr sz="4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1768592" indent="-680228" algn="l" defTabSz="1088365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0912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09276" indent="-544182" algn="l" defTabSz="1088365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7641" indent="-544182" algn="l" defTabSz="1088365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6005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4370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2735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1099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Their picture here</a:t>
            </a:r>
          </a:p>
        </p:txBody>
      </p:sp>
      <p:sp>
        <p:nvSpPr>
          <p:cNvPr id="43" name="Rectangle 42"/>
          <p:cNvSpPr/>
          <p:nvPr/>
        </p:nvSpPr>
        <p:spPr>
          <a:xfrm>
            <a:off x="17731155" y="4305372"/>
            <a:ext cx="4656639" cy="4656639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Picture Placeholder 7"/>
          <p:cNvSpPr txBox="1">
            <a:spLocks/>
          </p:cNvSpPr>
          <p:nvPr/>
        </p:nvSpPr>
        <p:spPr>
          <a:xfrm>
            <a:off x="17731155" y="4303528"/>
            <a:ext cx="4656639" cy="465848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88365" rtl="0" eaLnBrk="1" latinLnBrk="0" hangingPunct="1">
              <a:spcBef>
                <a:spcPct val="20000"/>
              </a:spcBef>
              <a:buFont typeface="Arial"/>
              <a:buNone/>
              <a:defRPr sz="4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1768592" indent="-680228" algn="l" defTabSz="1088365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0912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09276" indent="-544182" algn="l" defTabSz="1088365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7641" indent="-544182" algn="l" defTabSz="1088365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6005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4370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2735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1099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Their picture here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984713" y="984189"/>
            <a:ext cx="640830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400" b="1" spc="800" dirty="0">
                <a:solidFill>
                  <a:schemeClr val="tx2"/>
                </a:solidFill>
                <a:latin typeface="Arial"/>
                <a:ea typeface="Lato Black" charset="0"/>
                <a:cs typeface="Arial"/>
              </a:rPr>
              <a:t>THE TEAM</a:t>
            </a:r>
          </a:p>
        </p:txBody>
      </p:sp>
      <p:grpSp>
        <p:nvGrpSpPr>
          <p:cNvPr id="53" name="Group 52"/>
          <p:cNvGrpSpPr/>
          <p:nvPr/>
        </p:nvGrpSpPr>
        <p:grpSpPr>
          <a:xfrm>
            <a:off x="2182527" y="9300008"/>
            <a:ext cx="4656639" cy="1331243"/>
            <a:chOff x="2182527" y="9163599"/>
            <a:chExt cx="4656639" cy="1331243"/>
          </a:xfrm>
        </p:grpSpPr>
        <p:sp>
          <p:nvSpPr>
            <p:cNvPr id="28" name="TextBox 27"/>
            <p:cNvSpPr txBox="1"/>
            <p:nvPr/>
          </p:nvSpPr>
          <p:spPr>
            <a:xfrm>
              <a:off x="2182527" y="9163599"/>
              <a:ext cx="4656639" cy="52322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en-US" sz="2800" b="1" spc="100" dirty="0">
                  <a:solidFill>
                    <a:schemeClr val="tx2"/>
                  </a:solidFill>
                  <a:latin typeface="Arial"/>
                  <a:ea typeface="Poppins SemiBold" charset="0"/>
                  <a:cs typeface="Arial"/>
                </a:rPr>
                <a:t>NAME HERE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182527" y="9971622"/>
              <a:ext cx="4656639" cy="52322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en-US" sz="2800" b="1" spc="100" dirty="0">
                  <a:solidFill>
                    <a:schemeClr val="tx2"/>
                  </a:solidFill>
                  <a:latin typeface="Arial"/>
                  <a:ea typeface="Poppins SemiBold" charset="0"/>
                  <a:cs typeface="Arial"/>
                </a:rPr>
                <a:t>Job title</a:t>
              </a:r>
            </a:p>
          </p:txBody>
        </p:sp>
        <p:cxnSp>
          <p:nvCxnSpPr>
            <p:cNvPr id="49" name="Straight Connector 48"/>
            <p:cNvCxnSpPr/>
            <p:nvPr/>
          </p:nvCxnSpPr>
          <p:spPr>
            <a:xfrm>
              <a:off x="2233329" y="9810735"/>
              <a:ext cx="4605837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53"/>
          <p:cNvGrpSpPr/>
          <p:nvPr/>
        </p:nvGrpSpPr>
        <p:grpSpPr>
          <a:xfrm>
            <a:off x="7365403" y="9300008"/>
            <a:ext cx="4656639" cy="1331243"/>
            <a:chOff x="2182527" y="9163599"/>
            <a:chExt cx="4656639" cy="1331243"/>
          </a:xfrm>
        </p:grpSpPr>
        <p:sp>
          <p:nvSpPr>
            <p:cNvPr id="55" name="TextBox 54"/>
            <p:cNvSpPr txBox="1"/>
            <p:nvPr/>
          </p:nvSpPr>
          <p:spPr>
            <a:xfrm>
              <a:off x="2182527" y="9163599"/>
              <a:ext cx="4656639" cy="52322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en-US" sz="2800" b="1" spc="100" dirty="0">
                  <a:solidFill>
                    <a:schemeClr val="tx2"/>
                  </a:solidFill>
                  <a:latin typeface="Arial"/>
                  <a:ea typeface="Poppins SemiBold" charset="0"/>
                  <a:cs typeface="Arial"/>
                </a:rPr>
                <a:t>NAME HERE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182527" y="9971622"/>
              <a:ext cx="4656639" cy="52322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en-US" sz="2800" b="1" spc="100" dirty="0">
                  <a:solidFill>
                    <a:schemeClr val="tx2"/>
                  </a:solidFill>
                  <a:latin typeface="Arial"/>
                  <a:ea typeface="Poppins SemiBold" charset="0"/>
                  <a:cs typeface="Arial"/>
                </a:rPr>
                <a:t>Job title</a:t>
              </a:r>
            </a:p>
          </p:txBody>
        </p:sp>
        <p:cxnSp>
          <p:nvCxnSpPr>
            <p:cNvPr id="57" name="Straight Connector 56"/>
            <p:cNvCxnSpPr/>
            <p:nvPr/>
          </p:nvCxnSpPr>
          <p:spPr>
            <a:xfrm>
              <a:off x="2233329" y="9810735"/>
              <a:ext cx="4605837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/>
          <p:cNvGrpSpPr/>
          <p:nvPr/>
        </p:nvGrpSpPr>
        <p:grpSpPr>
          <a:xfrm>
            <a:off x="12548279" y="9300008"/>
            <a:ext cx="4656639" cy="1331243"/>
            <a:chOff x="2182527" y="9163599"/>
            <a:chExt cx="4656639" cy="1331243"/>
          </a:xfrm>
        </p:grpSpPr>
        <p:sp>
          <p:nvSpPr>
            <p:cNvPr id="59" name="TextBox 58"/>
            <p:cNvSpPr txBox="1"/>
            <p:nvPr/>
          </p:nvSpPr>
          <p:spPr>
            <a:xfrm>
              <a:off x="2182527" y="9163599"/>
              <a:ext cx="4656639" cy="52322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en-US" sz="2800" b="1" spc="100" dirty="0">
                  <a:solidFill>
                    <a:schemeClr val="tx2"/>
                  </a:solidFill>
                  <a:latin typeface="Arial"/>
                  <a:ea typeface="Poppins SemiBold" charset="0"/>
                  <a:cs typeface="Arial"/>
                </a:rPr>
                <a:t>NAME HERE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2182527" y="9971622"/>
              <a:ext cx="4656639" cy="52322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en-US" sz="2800" b="1" spc="100" dirty="0">
                  <a:solidFill>
                    <a:schemeClr val="tx2"/>
                  </a:solidFill>
                  <a:latin typeface="Arial"/>
                  <a:ea typeface="Poppins SemiBold" charset="0"/>
                  <a:cs typeface="Arial"/>
                </a:rPr>
                <a:t>Job title</a:t>
              </a:r>
            </a:p>
          </p:txBody>
        </p:sp>
        <p:cxnSp>
          <p:nvCxnSpPr>
            <p:cNvPr id="61" name="Straight Connector 60"/>
            <p:cNvCxnSpPr/>
            <p:nvPr/>
          </p:nvCxnSpPr>
          <p:spPr>
            <a:xfrm>
              <a:off x="2233329" y="9810735"/>
              <a:ext cx="4605837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/>
          <p:cNvGrpSpPr/>
          <p:nvPr/>
        </p:nvGrpSpPr>
        <p:grpSpPr>
          <a:xfrm>
            <a:off x="17731155" y="9300008"/>
            <a:ext cx="4656639" cy="1331243"/>
            <a:chOff x="2182527" y="9163599"/>
            <a:chExt cx="4656639" cy="1331243"/>
          </a:xfrm>
        </p:grpSpPr>
        <p:sp>
          <p:nvSpPr>
            <p:cNvPr id="63" name="TextBox 62"/>
            <p:cNvSpPr txBox="1"/>
            <p:nvPr/>
          </p:nvSpPr>
          <p:spPr>
            <a:xfrm>
              <a:off x="2182527" y="9163599"/>
              <a:ext cx="4656639" cy="52322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en-US" sz="2800" b="1" spc="100" dirty="0">
                  <a:solidFill>
                    <a:schemeClr val="tx2"/>
                  </a:solidFill>
                  <a:latin typeface="Arial"/>
                  <a:ea typeface="Poppins SemiBold" charset="0"/>
                  <a:cs typeface="Arial"/>
                </a:rPr>
                <a:t>NAME HERE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2182527" y="9971622"/>
              <a:ext cx="4656639" cy="52322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en-US" sz="2800" b="1" spc="100" dirty="0">
                  <a:solidFill>
                    <a:schemeClr val="tx2"/>
                  </a:solidFill>
                  <a:latin typeface="Arial"/>
                  <a:ea typeface="Poppins SemiBold" charset="0"/>
                  <a:cs typeface="Arial"/>
                </a:rPr>
                <a:t>Job title</a:t>
              </a:r>
            </a:p>
          </p:txBody>
        </p:sp>
        <p:cxnSp>
          <p:nvCxnSpPr>
            <p:cNvPr id="65" name="Straight Connector 64"/>
            <p:cNvCxnSpPr/>
            <p:nvPr/>
          </p:nvCxnSpPr>
          <p:spPr>
            <a:xfrm>
              <a:off x="2233329" y="9810735"/>
              <a:ext cx="4605837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97699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2088302" y="5174157"/>
            <a:ext cx="19620357" cy="3815572"/>
            <a:chOff x="3270738" y="4608293"/>
            <a:chExt cx="17729694" cy="3447894"/>
          </a:xfrm>
        </p:grpSpPr>
        <p:grpSp>
          <p:nvGrpSpPr>
            <p:cNvPr id="35" name="Group 34"/>
            <p:cNvGrpSpPr/>
            <p:nvPr/>
          </p:nvGrpSpPr>
          <p:grpSpPr>
            <a:xfrm>
              <a:off x="17597098" y="4652853"/>
              <a:ext cx="3403334" cy="3403334"/>
              <a:chOff x="5641899" y="4719693"/>
              <a:chExt cx="3403334" cy="3403334"/>
            </a:xfrm>
          </p:grpSpPr>
          <p:sp>
            <p:nvSpPr>
              <p:cNvPr id="45" name="Oval 44"/>
              <p:cNvSpPr>
                <a:spLocks noChangeAspect="1"/>
              </p:cNvSpPr>
              <p:nvPr/>
            </p:nvSpPr>
            <p:spPr>
              <a:xfrm>
                <a:off x="5641899" y="4719693"/>
                <a:ext cx="3403334" cy="340333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弧形 37"/>
              <p:cNvSpPr/>
              <p:nvPr/>
            </p:nvSpPr>
            <p:spPr>
              <a:xfrm>
                <a:off x="5765752" y="4829046"/>
                <a:ext cx="3147122" cy="3147122"/>
              </a:xfrm>
              <a:prstGeom prst="arc">
                <a:avLst>
                  <a:gd name="adj1" fmla="val 100036"/>
                  <a:gd name="adj2" fmla="val 14632219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 w="2540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</p:grpSp>
        <p:grpSp>
          <p:nvGrpSpPr>
            <p:cNvPr id="36" name="Group 35"/>
            <p:cNvGrpSpPr/>
            <p:nvPr/>
          </p:nvGrpSpPr>
          <p:grpSpPr>
            <a:xfrm>
              <a:off x="8117204" y="4608293"/>
              <a:ext cx="3403334" cy="3403334"/>
              <a:chOff x="10488365" y="4675133"/>
              <a:chExt cx="3403334" cy="3403334"/>
            </a:xfrm>
          </p:grpSpPr>
          <p:sp>
            <p:nvSpPr>
              <p:cNvPr id="43" name="Oval 42"/>
              <p:cNvSpPr>
                <a:spLocks noChangeAspect="1"/>
              </p:cNvSpPr>
              <p:nvPr/>
            </p:nvSpPr>
            <p:spPr>
              <a:xfrm>
                <a:off x="10488365" y="4675133"/>
                <a:ext cx="3403334" cy="340333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弧形 37"/>
              <p:cNvSpPr/>
              <p:nvPr/>
            </p:nvSpPr>
            <p:spPr>
              <a:xfrm>
                <a:off x="10615671" y="4806766"/>
                <a:ext cx="3147122" cy="3147122"/>
              </a:xfrm>
              <a:prstGeom prst="arc">
                <a:avLst>
                  <a:gd name="adj1" fmla="val 7635338"/>
                  <a:gd name="adj2" fmla="val 3958121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 w="2540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12886012" y="4630573"/>
              <a:ext cx="3403334" cy="3403334"/>
              <a:chOff x="15413133" y="4697413"/>
              <a:chExt cx="3403334" cy="3403334"/>
            </a:xfrm>
          </p:grpSpPr>
          <p:sp>
            <p:nvSpPr>
              <p:cNvPr id="41" name="Oval 40"/>
              <p:cNvSpPr>
                <a:spLocks noChangeAspect="1"/>
              </p:cNvSpPr>
              <p:nvPr/>
            </p:nvSpPr>
            <p:spPr>
              <a:xfrm>
                <a:off x="15413133" y="4697413"/>
                <a:ext cx="3403334" cy="340333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弧形 37"/>
              <p:cNvSpPr/>
              <p:nvPr/>
            </p:nvSpPr>
            <p:spPr>
              <a:xfrm>
                <a:off x="15539657" y="4829046"/>
                <a:ext cx="3147122" cy="3147122"/>
              </a:xfrm>
              <a:prstGeom prst="arc">
                <a:avLst>
                  <a:gd name="adj1" fmla="val 21030938"/>
                  <a:gd name="adj2" fmla="val 19250998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 w="25400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>
              <a:off x="3270738" y="4652853"/>
              <a:ext cx="3403334" cy="3403334"/>
              <a:chOff x="5641899" y="4719693"/>
              <a:chExt cx="3403334" cy="3403334"/>
            </a:xfrm>
          </p:grpSpPr>
          <p:sp>
            <p:nvSpPr>
              <p:cNvPr id="39" name="Oval 38"/>
              <p:cNvSpPr>
                <a:spLocks noChangeAspect="1"/>
              </p:cNvSpPr>
              <p:nvPr/>
            </p:nvSpPr>
            <p:spPr>
              <a:xfrm>
                <a:off x="5641899" y="4719693"/>
                <a:ext cx="3403334" cy="340333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弧形 37"/>
              <p:cNvSpPr/>
              <p:nvPr/>
            </p:nvSpPr>
            <p:spPr>
              <a:xfrm>
                <a:off x="5765752" y="4829046"/>
                <a:ext cx="3147122" cy="3147122"/>
              </a:xfrm>
              <a:prstGeom prst="arc">
                <a:avLst>
                  <a:gd name="adj1" fmla="val 100036"/>
                  <a:gd name="adj2" fmla="val 1463221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 w="2540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</p:grpSp>
      </p:grpSp>
      <p:sp>
        <p:nvSpPr>
          <p:cNvPr id="4" name="TextBox 3"/>
          <p:cNvSpPr txBox="1"/>
          <p:nvPr/>
        </p:nvSpPr>
        <p:spPr>
          <a:xfrm>
            <a:off x="8373496" y="984189"/>
            <a:ext cx="763074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400" b="1" spc="800" dirty="0">
                <a:solidFill>
                  <a:schemeClr val="tx2"/>
                </a:solidFill>
                <a:latin typeface="Arial"/>
                <a:ea typeface="Lato Black" charset="0"/>
                <a:cs typeface="Arial"/>
              </a:rPr>
              <a:t>FINANCIALS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2335776" y="9599598"/>
            <a:ext cx="4656639" cy="647136"/>
            <a:chOff x="2182527" y="9163599"/>
            <a:chExt cx="4656639" cy="647136"/>
          </a:xfrm>
        </p:grpSpPr>
        <p:sp>
          <p:nvSpPr>
            <p:cNvPr id="10" name="TextBox 9"/>
            <p:cNvSpPr txBox="1"/>
            <p:nvPr/>
          </p:nvSpPr>
          <p:spPr>
            <a:xfrm>
              <a:off x="2182527" y="9163599"/>
              <a:ext cx="4656639" cy="52322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en-US" sz="2800" b="1" spc="100" dirty="0">
                  <a:solidFill>
                    <a:schemeClr val="tx2"/>
                  </a:solidFill>
                  <a:latin typeface="Arial"/>
                  <a:ea typeface="Poppins SemiBold" charset="0"/>
                  <a:cs typeface="Arial"/>
                </a:rPr>
                <a:t>STAT</a:t>
              </a: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2233329" y="9810735"/>
              <a:ext cx="4605837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7268549" y="9599598"/>
            <a:ext cx="4656639" cy="1331243"/>
            <a:chOff x="2182527" y="9163599"/>
            <a:chExt cx="4656639" cy="1331243"/>
          </a:xfrm>
        </p:grpSpPr>
        <p:sp>
          <p:nvSpPr>
            <p:cNvPr id="16" name="TextBox 15"/>
            <p:cNvSpPr txBox="1"/>
            <p:nvPr/>
          </p:nvSpPr>
          <p:spPr>
            <a:xfrm>
              <a:off x="2182527" y="9163599"/>
              <a:ext cx="4656639" cy="52322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en-US" sz="2800" b="1" spc="100" dirty="0">
                  <a:solidFill>
                    <a:schemeClr val="tx2"/>
                  </a:solidFill>
                  <a:latin typeface="Arial"/>
                  <a:ea typeface="Poppins SemiBold" charset="0"/>
                  <a:cs typeface="Arial"/>
                </a:rPr>
                <a:t>STAT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182527" y="9971622"/>
              <a:ext cx="4656639" cy="52322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en-US" sz="2800" b="1" spc="100" dirty="0">
                  <a:solidFill>
                    <a:schemeClr val="tx2"/>
                  </a:solidFill>
                  <a:latin typeface="Arial"/>
                  <a:ea typeface="Poppins SemiBold" charset="0"/>
                  <a:cs typeface="Arial"/>
                </a:rPr>
                <a:t>Details here</a:t>
              </a: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2233329" y="9810735"/>
              <a:ext cx="4605837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30"/>
          <p:cNvSpPr txBox="1"/>
          <p:nvPr/>
        </p:nvSpPr>
        <p:spPr>
          <a:xfrm>
            <a:off x="23603265" y="14312348"/>
            <a:ext cx="184666" cy="7540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7" name="Group 46"/>
          <p:cNvGrpSpPr/>
          <p:nvPr/>
        </p:nvGrpSpPr>
        <p:grpSpPr>
          <a:xfrm>
            <a:off x="12201322" y="9599598"/>
            <a:ext cx="4656639" cy="1331243"/>
            <a:chOff x="2182527" y="9163599"/>
            <a:chExt cx="4656639" cy="1331243"/>
          </a:xfrm>
        </p:grpSpPr>
        <p:sp>
          <p:nvSpPr>
            <p:cNvPr id="48" name="TextBox 47"/>
            <p:cNvSpPr txBox="1"/>
            <p:nvPr/>
          </p:nvSpPr>
          <p:spPr>
            <a:xfrm>
              <a:off x="2182527" y="9163599"/>
              <a:ext cx="4656639" cy="52322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en-US" sz="2800" b="1" spc="100" dirty="0">
                  <a:solidFill>
                    <a:schemeClr val="tx2"/>
                  </a:solidFill>
                  <a:latin typeface="Arial"/>
                  <a:ea typeface="Poppins SemiBold" charset="0"/>
                  <a:cs typeface="Arial"/>
                </a:rPr>
                <a:t>STAT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182527" y="9971622"/>
              <a:ext cx="4656639" cy="52322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en-US" sz="2800" b="1" spc="100" dirty="0">
                  <a:solidFill>
                    <a:schemeClr val="tx2"/>
                  </a:solidFill>
                  <a:latin typeface="Arial"/>
                  <a:ea typeface="Poppins SemiBold" charset="0"/>
                  <a:cs typeface="Arial"/>
                </a:rPr>
                <a:t>Details here</a:t>
              </a:r>
            </a:p>
          </p:txBody>
        </p:sp>
        <p:cxnSp>
          <p:nvCxnSpPr>
            <p:cNvPr id="50" name="Straight Connector 49"/>
            <p:cNvCxnSpPr/>
            <p:nvPr/>
          </p:nvCxnSpPr>
          <p:spPr>
            <a:xfrm>
              <a:off x="2233329" y="9810735"/>
              <a:ext cx="4605837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/>
          <p:cNvGrpSpPr/>
          <p:nvPr/>
        </p:nvGrpSpPr>
        <p:grpSpPr>
          <a:xfrm>
            <a:off x="17134096" y="9599598"/>
            <a:ext cx="4656639" cy="1331243"/>
            <a:chOff x="2182527" y="9163599"/>
            <a:chExt cx="4656639" cy="1331243"/>
          </a:xfrm>
        </p:grpSpPr>
        <p:sp>
          <p:nvSpPr>
            <p:cNvPr id="52" name="TextBox 51"/>
            <p:cNvSpPr txBox="1"/>
            <p:nvPr/>
          </p:nvSpPr>
          <p:spPr>
            <a:xfrm>
              <a:off x="2182527" y="9163599"/>
              <a:ext cx="4656639" cy="52322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en-US" sz="2800" b="1" spc="100" dirty="0">
                  <a:solidFill>
                    <a:schemeClr val="tx2"/>
                  </a:solidFill>
                  <a:latin typeface="Arial"/>
                  <a:ea typeface="Poppins SemiBold" charset="0"/>
                  <a:cs typeface="Arial"/>
                </a:rPr>
                <a:t>STAT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182527" y="9971622"/>
              <a:ext cx="4656639" cy="52322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en-US" sz="2800" b="1" spc="100" dirty="0">
                  <a:solidFill>
                    <a:schemeClr val="tx2"/>
                  </a:solidFill>
                  <a:latin typeface="Arial"/>
                  <a:ea typeface="Poppins SemiBold" charset="0"/>
                  <a:cs typeface="Arial"/>
                </a:rPr>
                <a:t>Details here</a:t>
              </a:r>
            </a:p>
          </p:txBody>
        </p:sp>
        <p:cxnSp>
          <p:nvCxnSpPr>
            <p:cNvPr id="54" name="Straight Connector 53"/>
            <p:cNvCxnSpPr/>
            <p:nvPr/>
          </p:nvCxnSpPr>
          <p:spPr>
            <a:xfrm>
              <a:off x="2233329" y="9810735"/>
              <a:ext cx="4605837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A297BE4-E45B-5A4E-8000-6A825DD43F2A}"/>
              </a:ext>
            </a:extLst>
          </p:cNvPr>
          <p:cNvSpPr txBox="1"/>
          <p:nvPr/>
        </p:nvSpPr>
        <p:spPr>
          <a:xfrm>
            <a:off x="2368657" y="10370651"/>
            <a:ext cx="4227582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pc="100" dirty="0">
                <a:solidFill>
                  <a:schemeClr val="tx2"/>
                </a:solidFill>
                <a:latin typeface="Arial"/>
                <a:ea typeface="Poppins SemiBold" charset="0"/>
                <a:cs typeface="Arial"/>
              </a:rPr>
              <a:t>Details here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4015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80916" y="984189"/>
            <a:ext cx="1221590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400" b="1" spc="800" dirty="0">
                <a:solidFill>
                  <a:schemeClr val="tx2"/>
                </a:solidFill>
                <a:latin typeface="Arial"/>
                <a:ea typeface="Lato Black" charset="0"/>
                <a:cs typeface="Arial"/>
              </a:rPr>
              <a:t>TRACTION TO DATE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5782650" y="4022770"/>
            <a:ext cx="4656639" cy="1331243"/>
            <a:chOff x="2182527" y="9163599"/>
            <a:chExt cx="4656639" cy="1331243"/>
          </a:xfrm>
        </p:grpSpPr>
        <p:sp>
          <p:nvSpPr>
            <p:cNvPr id="16" name="TextBox 15"/>
            <p:cNvSpPr txBox="1"/>
            <p:nvPr/>
          </p:nvSpPr>
          <p:spPr>
            <a:xfrm>
              <a:off x="2182527" y="9163599"/>
              <a:ext cx="4656639" cy="52322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en-US" sz="2800" b="1" spc="100" dirty="0">
                  <a:solidFill>
                    <a:schemeClr val="tx2"/>
                  </a:solidFill>
                  <a:latin typeface="Arial"/>
                  <a:ea typeface="Poppins SemiBold" charset="0"/>
                  <a:cs typeface="Arial"/>
                </a:rPr>
                <a:t>STAT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182527" y="9971622"/>
              <a:ext cx="4656639" cy="52322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en-US" sz="2800" b="1" spc="100" dirty="0">
                  <a:solidFill>
                    <a:schemeClr val="tx2"/>
                  </a:solidFill>
                  <a:latin typeface="Arial"/>
                  <a:ea typeface="Poppins SemiBold" charset="0"/>
                  <a:cs typeface="Arial"/>
                </a:rPr>
                <a:t>Drill down detail</a:t>
              </a: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2233329" y="9810735"/>
              <a:ext cx="4605837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15782650" y="9273916"/>
            <a:ext cx="4656639" cy="1345906"/>
            <a:chOff x="2182527" y="9163599"/>
            <a:chExt cx="4656639" cy="1345906"/>
          </a:xfrm>
        </p:grpSpPr>
        <p:sp>
          <p:nvSpPr>
            <p:cNvPr id="28" name="TextBox 27"/>
            <p:cNvSpPr txBox="1"/>
            <p:nvPr/>
          </p:nvSpPr>
          <p:spPr>
            <a:xfrm>
              <a:off x="2182527" y="9163599"/>
              <a:ext cx="4656639" cy="52322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en-US" sz="2800" b="1" spc="100" dirty="0">
                  <a:solidFill>
                    <a:schemeClr val="tx2"/>
                  </a:solidFill>
                  <a:latin typeface="Arial"/>
                  <a:ea typeface="Poppins SemiBold" charset="0"/>
                  <a:cs typeface="Arial"/>
                </a:rPr>
                <a:t>STAT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182527" y="9986285"/>
              <a:ext cx="4656639" cy="52322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en-US" sz="2800" b="1" spc="100" dirty="0">
                  <a:solidFill>
                    <a:schemeClr val="tx2"/>
                  </a:solidFill>
                  <a:latin typeface="Arial"/>
                  <a:ea typeface="Poppins SemiBold" charset="0"/>
                  <a:cs typeface="Arial"/>
                </a:rPr>
                <a:t>Drill down detail</a:t>
              </a:r>
            </a:p>
          </p:txBody>
        </p:sp>
        <p:cxnSp>
          <p:nvCxnSpPr>
            <p:cNvPr id="30" name="Straight Connector 29"/>
            <p:cNvCxnSpPr/>
            <p:nvPr/>
          </p:nvCxnSpPr>
          <p:spPr>
            <a:xfrm>
              <a:off x="2233329" y="9810735"/>
              <a:ext cx="4605837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30"/>
          <p:cNvSpPr txBox="1"/>
          <p:nvPr/>
        </p:nvSpPr>
        <p:spPr>
          <a:xfrm>
            <a:off x="23603265" y="13475912"/>
            <a:ext cx="184666" cy="7540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33" name="Group 32"/>
          <p:cNvGrpSpPr/>
          <p:nvPr/>
        </p:nvGrpSpPr>
        <p:grpSpPr>
          <a:xfrm>
            <a:off x="4772806" y="4241890"/>
            <a:ext cx="6929941" cy="6436909"/>
            <a:chOff x="13184722" y="3316318"/>
            <a:chExt cx="9334794" cy="8670668"/>
          </a:xfrm>
        </p:grpSpPr>
        <p:sp>
          <p:nvSpPr>
            <p:cNvPr id="34" name="Rectangle 33"/>
            <p:cNvSpPr/>
            <p:nvPr/>
          </p:nvSpPr>
          <p:spPr>
            <a:xfrm>
              <a:off x="13184724" y="3316319"/>
              <a:ext cx="1070665" cy="8670658"/>
            </a:xfrm>
            <a:prstGeom prst="rect">
              <a:avLst/>
            </a:prstGeom>
            <a:solidFill>
              <a:srgbClr val="E5E5E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3184722" y="5617209"/>
              <a:ext cx="1070665" cy="6369768"/>
            </a:xfrm>
            <a:prstGeom prst="rect">
              <a:avLst/>
            </a:prstGeom>
            <a:solidFill>
              <a:schemeClr val="accent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4839538" y="3316319"/>
              <a:ext cx="1070665" cy="8670658"/>
            </a:xfrm>
            <a:prstGeom prst="rect">
              <a:avLst/>
            </a:prstGeom>
            <a:solidFill>
              <a:srgbClr val="E5E5E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4839538" y="7074345"/>
              <a:ext cx="1070665" cy="491263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16494351" y="3316318"/>
              <a:ext cx="1070665" cy="8670658"/>
            </a:xfrm>
            <a:prstGeom prst="rect">
              <a:avLst/>
            </a:prstGeom>
            <a:solidFill>
              <a:srgbClr val="E5E5E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6494353" y="4483878"/>
              <a:ext cx="1070665" cy="75031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18144193" y="3316318"/>
              <a:ext cx="1070665" cy="8670658"/>
            </a:xfrm>
            <a:prstGeom prst="rect">
              <a:avLst/>
            </a:prstGeom>
            <a:solidFill>
              <a:srgbClr val="E5E5E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8144195" y="4923328"/>
              <a:ext cx="1070665" cy="706365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19799009" y="3316318"/>
              <a:ext cx="1070665" cy="8670658"/>
            </a:xfrm>
            <a:prstGeom prst="rect">
              <a:avLst/>
            </a:prstGeom>
            <a:solidFill>
              <a:srgbClr val="E5E5E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19799009" y="4483880"/>
              <a:ext cx="1070665" cy="750310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21448851" y="3316319"/>
              <a:ext cx="1070665" cy="8670658"/>
            </a:xfrm>
            <a:prstGeom prst="rect">
              <a:avLst/>
            </a:prstGeom>
            <a:solidFill>
              <a:srgbClr val="E5E5E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21448851" y="5617207"/>
              <a:ext cx="1070665" cy="636977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13797038" y="3929833"/>
            <a:ext cx="143500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400" dirty="0">
                <a:solidFill>
                  <a:schemeClr val="tx2"/>
                </a:solidFill>
                <a:latin typeface="Arial"/>
                <a:ea typeface="Lato Black" charset="0"/>
                <a:cs typeface="Arial"/>
              </a:rPr>
              <a:t>01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3797038" y="9275675"/>
            <a:ext cx="143500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400">
                <a:solidFill>
                  <a:schemeClr val="tx2"/>
                </a:solidFill>
                <a:latin typeface="Arial"/>
                <a:ea typeface="Lato Black" charset="0"/>
                <a:cs typeface="Arial"/>
              </a:rPr>
              <a:t>03</a:t>
            </a:r>
            <a:endParaRPr lang="en-US" sz="8400" dirty="0">
              <a:solidFill>
                <a:schemeClr val="tx2"/>
              </a:solidFill>
              <a:latin typeface="Arial"/>
              <a:ea typeface="Lato Black" charset="0"/>
              <a:cs typeface="Arial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3797038" y="6549714"/>
            <a:ext cx="143500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400" dirty="0">
                <a:solidFill>
                  <a:schemeClr val="tx2"/>
                </a:solidFill>
                <a:latin typeface="Arial"/>
                <a:ea typeface="Lato Black" charset="0"/>
                <a:cs typeface="Arial"/>
              </a:rPr>
              <a:t>02</a:t>
            </a:r>
          </a:p>
        </p:txBody>
      </p:sp>
      <p:grpSp>
        <p:nvGrpSpPr>
          <p:cNvPr id="49" name="Group 48"/>
          <p:cNvGrpSpPr/>
          <p:nvPr/>
        </p:nvGrpSpPr>
        <p:grpSpPr>
          <a:xfrm>
            <a:off x="15782650" y="6629931"/>
            <a:ext cx="4656639" cy="647136"/>
            <a:chOff x="2182527" y="9163599"/>
            <a:chExt cx="4656639" cy="647136"/>
          </a:xfrm>
        </p:grpSpPr>
        <p:sp>
          <p:nvSpPr>
            <p:cNvPr id="50" name="TextBox 49"/>
            <p:cNvSpPr txBox="1"/>
            <p:nvPr/>
          </p:nvSpPr>
          <p:spPr>
            <a:xfrm>
              <a:off x="2182527" y="9163599"/>
              <a:ext cx="4656639" cy="52322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en-US" sz="2800" b="1" spc="100" dirty="0">
                  <a:solidFill>
                    <a:schemeClr val="tx2"/>
                  </a:solidFill>
                  <a:latin typeface="Arial"/>
                  <a:ea typeface="Poppins SemiBold" charset="0"/>
                  <a:cs typeface="Arial"/>
                </a:rPr>
                <a:t>STAT</a:t>
              </a:r>
            </a:p>
          </p:txBody>
        </p:sp>
        <p:cxnSp>
          <p:nvCxnSpPr>
            <p:cNvPr id="52" name="Straight Connector 51"/>
            <p:cNvCxnSpPr/>
            <p:nvPr/>
          </p:nvCxnSpPr>
          <p:spPr>
            <a:xfrm>
              <a:off x="2233329" y="9810735"/>
              <a:ext cx="4605837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F943293-20CF-0949-9934-10C85FA3358E}"/>
              </a:ext>
            </a:extLst>
          </p:cNvPr>
          <p:cNvSpPr txBox="1"/>
          <p:nvPr/>
        </p:nvSpPr>
        <p:spPr>
          <a:xfrm>
            <a:off x="15910560" y="7741920"/>
            <a:ext cx="4528729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pc="100" dirty="0">
                <a:solidFill>
                  <a:schemeClr val="tx2"/>
                </a:solidFill>
                <a:latin typeface="Arial"/>
                <a:ea typeface="Poppins SemiBold" charset="0"/>
                <a:cs typeface="Arial"/>
              </a:rPr>
              <a:t>Drill down detail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4305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6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7745"/>
            <a:ext cx="24377650" cy="5853804"/>
          </a:xfrm>
          <a:prstGeom prst="rect">
            <a:avLst/>
          </a:prstGeom>
        </p:spPr>
      </p:pic>
      <p:sp>
        <p:nvSpPr>
          <p:cNvPr id="10" name="Picture Placeholder 7"/>
          <p:cNvSpPr txBox="1">
            <a:spLocks/>
          </p:cNvSpPr>
          <p:nvPr/>
        </p:nvSpPr>
        <p:spPr>
          <a:xfrm>
            <a:off x="0" y="-7745"/>
            <a:ext cx="24393985" cy="585725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88365" rtl="0" eaLnBrk="1" latinLnBrk="0" hangingPunct="1">
              <a:spcBef>
                <a:spcPct val="20000"/>
              </a:spcBef>
              <a:buFont typeface="Arial"/>
              <a:buNone/>
              <a:defRPr sz="4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1768592" indent="-680228" algn="l" defTabSz="1088365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0912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09276" indent="-544182" algn="l" defTabSz="1088365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7641" indent="-544182" algn="l" defTabSz="1088365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6005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4370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2735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1099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827212" y="6936537"/>
            <a:ext cx="20647025" cy="58477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3200" b="1" spc="100" dirty="0">
                <a:latin typeface="Arial"/>
                <a:cs typeface="Arial"/>
              </a:rPr>
              <a:t>WE WILL USE THESE FUNDS TO DO XXXXX AND YYYY. </a:t>
            </a:r>
            <a:endParaRPr lang="en-US" sz="3000" b="1" spc="100" dirty="0">
              <a:solidFill>
                <a:schemeClr val="tx2"/>
              </a:solidFill>
              <a:latin typeface="Arial"/>
              <a:ea typeface="Poppins SemiBold" charset="0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233329" y="9558768"/>
            <a:ext cx="923923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ubtitle 2"/>
          <p:cNvSpPr txBox="1">
            <a:spLocks/>
          </p:cNvSpPr>
          <p:nvPr/>
        </p:nvSpPr>
        <p:spPr>
          <a:xfrm>
            <a:off x="2140404" y="9880340"/>
            <a:ext cx="9239231" cy="674354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040"/>
              </a:lnSpc>
            </a:pPr>
            <a:r>
              <a:rPr lang="en-US" dirty="0">
                <a:solidFill>
                  <a:schemeClr val="tx1"/>
                </a:solidFill>
                <a:latin typeface="Arial"/>
                <a:ea typeface="Poppins Light" charset="0"/>
                <a:cs typeface="Arial"/>
              </a:rPr>
              <a:t>What the investment will be spent on and why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151432" y="8762940"/>
            <a:ext cx="34980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pc="600" dirty="0">
                <a:solidFill>
                  <a:schemeClr val="tx2"/>
                </a:solidFill>
                <a:latin typeface="Arial"/>
                <a:ea typeface="Oswald" charset="0"/>
                <a:cs typeface="Arial"/>
              </a:rPr>
              <a:t>More details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13040608" y="9558768"/>
            <a:ext cx="923923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ubtitle 2"/>
          <p:cNvSpPr txBox="1">
            <a:spLocks/>
          </p:cNvSpPr>
          <p:nvPr/>
        </p:nvSpPr>
        <p:spPr>
          <a:xfrm>
            <a:off x="12947683" y="9880340"/>
            <a:ext cx="9239231" cy="674354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040"/>
              </a:lnSpc>
            </a:pPr>
            <a:r>
              <a:rPr lang="en-US" dirty="0">
                <a:solidFill>
                  <a:schemeClr val="tx1"/>
                </a:solidFill>
                <a:latin typeface="Arial"/>
                <a:ea typeface="Poppins Light" charset="0"/>
                <a:cs typeface="Arial"/>
              </a:rPr>
              <a:t>What the money will be spent on and why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FF70C51-C377-A94E-8626-4BE979D5BF95}"/>
              </a:ext>
            </a:extLst>
          </p:cNvPr>
          <p:cNvSpPr txBox="1"/>
          <p:nvPr/>
        </p:nvSpPr>
        <p:spPr>
          <a:xfrm>
            <a:off x="3766131" y="8608345"/>
            <a:ext cx="48825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pc="600" dirty="0">
                <a:solidFill>
                  <a:schemeClr val="tx2"/>
                </a:solidFill>
                <a:latin typeface="Arial"/>
                <a:ea typeface="Oswald" charset="0"/>
                <a:cs typeface="Arial"/>
              </a:rPr>
              <a:t>More details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EB22436-EFC2-D54D-B498-6AFB71EEAAB4}"/>
              </a:ext>
            </a:extLst>
          </p:cNvPr>
          <p:cNvSpPr/>
          <p:nvPr/>
        </p:nvSpPr>
        <p:spPr>
          <a:xfrm>
            <a:off x="0" y="0"/>
            <a:ext cx="24393985" cy="5849507"/>
          </a:xfrm>
          <a:prstGeom prst="rect">
            <a:avLst/>
          </a:prstGeom>
          <a:solidFill>
            <a:srgbClr val="0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BF77310-1A30-C54D-986D-5A522B90DF10}"/>
              </a:ext>
            </a:extLst>
          </p:cNvPr>
          <p:cNvSpPr txBox="1"/>
          <p:nvPr/>
        </p:nvSpPr>
        <p:spPr>
          <a:xfrm>
            <a:off x="2785766" y="2369184"/>
            <a:ext cx="1880620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400" b="1" spc="800" dirty="0">
                <a:solidFill>
                  <a:srgbClr val="FFFFFF"/>
                </a:solidFill>
                <a:latin typeface="Arial"/>
                <a:ea typeface="Lato Black" charset="0"/>
                <a:cs typeface="Arial"/>
              </a:rPr>
              <a:t>LOOKING FOR XXXX IN FUNDS</a:t>
            </a:r>
          </a:p>
        </p:txBody>
      </p:sp>
    </p:spTree>
    <p:extLst>
      <p:ext uri="{BB962C8B-B14F-4D97-AF65-F5344CB8AC3E}">
        <p14:creationId xmlns:p14="http://schemas.microsoft.com/office/powerpoint/2010/main" val="7063685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4377650" cy="1371585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773288" y="0"/>
            <a:ext cx="10831074" cy="13716000"/>
          </a:xfrm>
          <a:prstGeom prst="rect">
            <a:avLst/>
          </a:prstGeom>
          <a:solidFill>
            <a:srgbClr val="0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Picture Placeholder 7"/>
          <p:cNvSpPr txBox="1">
            <a:spLocks/>
          </p:cNvSpPr>
          <p:nvPr/>
        </p:nvSpPr>
        <p:spPr>
          <a:xfrm>
            <a:off x="-419099" y="38100"/>
            <a:ext cx="24796750" cy="136779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88365" rtl="0" eaLnBrk="1" latinLnBrk="0" hangingPunct="1">
              <a:spcBef>
                <a:spcPct val="20000"/>
              </a:spcBef>
              <a:buFont typeface="Arial"/>
              <a:buNone/>
              <a:defRPr sz="4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1768592" indent="-680228" algn="l" defTabSz="1088365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0912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09276" indent="-544182" algn="l" defTabSz="1088365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7641" indent="-544182" algn="l" defTabSz="1088365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6005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4370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2735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1099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006218" y="5467095"/>
            <a:ext cx="4365298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400" b="1" spc="800" dirty="0">
                <a:solidFill>
                  <a:srgbClr val="FFFFFF"/>
                </a:solidFill>
                <a:latin typeface="Arial"/>
                <a:ea typeface="Lato Black" charset="0"/>
                <a:cs typeface="Arial"/>
              </a:rPr>
              <a:t>THANK</a:t>
            </a:r>
          </a:p>
          <a:p>
            <a:pPr algn="ctr"/>
            <a:r>
              <a:rPr lang="en-US" sz="8400" b="1" spc="800" dirty="0">
                <a:solidFill>
                  <a:srgbClr val="FFFFFF"/>
                </a:solidFill>
                <a:latin typeface="Arial"/>
                <a:ea typeface="Lato Black" charset="0"/>
                <a:cs typeface="Arial"/>
              </a:rPr>
              <a:t>YOU</a:t>
            </a:r>
          </a:p>
        </p:txBody>
      </p:sp>
    </p:spTree>
    <p:extLst>
      <p:ext uri="{BB962C8B-B14F-4D97-AF65-F5344CB8AC3E}">
        <p14:creationId xmlns:p14="http://schemas.microsoft.com/office/powerpoint/2010/main" val="42433527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475287" y="11541975"/>
            <a:ext cx="1891865" cy="430887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2200" dirty="0">
                <a:latin typeface="Montserrat" charset="0"/>
                <a:ea typeface="Montserrat" charset="0"/>
                <a:cs typeface="Montserrat" charset="0"/>
              </a:rPr>
              <a:t>@</a:t>
            </a:r>
            <a:r>
              <a:rPr lang="en-US" sz="2200" dirty="0" err="1">
                <a:latin typeface="Montserrat" charset="0"/>
                <a:ea typeface="Montserrat" charset="0"/>
                <a:cs typeface="Montserrat" charset="0"/>
              </a:rPr>
              <a:t>yourname</a:t>
            </a:r>
            <a:endParaRPr lang="en-US" sz="2200" dirty="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5" name="Shape 2836"/>
          <p:cNvSpPr/>
          <p:nvPr/>
        </p:nvSpPr>
        <p:spPr>
          <a:xfrm>
            <a:off x="13242919" y="9442643"/>
            <a:ext cx="558655" cy="4062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8900"/>
                </a:moveTo>
                <a:cubicBezTo>
                  <a:pt x="20618" y="18980"/>
                  <a:pt x="20611" y="19058"/>
                  <a:pt x="20601" y="19135"/>
                </a:cubicBezTo>
                <a:lnTo>
                  <a:pt x="14539" y="10800"/>
                </a:lnTo>
                <a:lnTo>
                  <a:pt x="20601" y="2465"/>
                </a:lnTo>
                <a:cubicBezTo>
                  <a:pt x="20611" y="2542"/>
                  <a:pt x="20618" y="2620"/>
                  <a:pt x="20618" y="2700"/>
                </a:cubicBezTo>
                <a:cubicBezTo>
                  <a:pt x="20618" y="2700"/>
                  <a:pt x="20618" y="18900"/>
                  <a:pt x="20618" y="18900"/>
                </a:cubicBezTo>
                <a:close/>
                <a:moveTo>
                  <a:pt x="19636" y="20250"/>
                </a:moveTo>
                <a:lnTo>
                  <a:pt x="1964" y="20250"/>
                </a:lnTo>
                <a:cubicBezTo>
                  <a:pt x="1849" y="20250"/>
                  <a:pt x="1739" y="20218"/>
                  <a:pt x="1637" y="20168"/>
                </a:cubicBezTo>
                <a:lnTo>
                  <a:pt x="7755" y="11754"/>
                </a:lnTo>
                <a:lnTo>
                  <a:pt x="9440" y="14072"/>
                </a:lnTo>
                <a:cubicBezTo>
                  <a:pt x="9816" y="14589"/>
                  <a:pt x="10308" y="14847"/>
                  <a:pt x="10800" y="14847"/>
                </a:cubicBezTo>
                <a:cubicBezTo>
                  <a:pt x="11292" y="14847"/>
                  <a:pt x="11784" y="14589"/>
                  <a:pt x="12159" y="14072"/>
                </a:cubicBezTo>
                <a:lnTo>
                  <a:pt x="13845" y="11754"/>
                </a:lnTo>
                <a:lnTo>
                  <a:pt x="19964" y="20168"/>
                </a:lnTo>
                <a:cubicBezTo>
                  <a:pt x="19861" y="20218"/>
                  <a:pt x="19752" y="20250"/>
                  <a:pt x="19636" y="20250"/>
                </a:cubicBezTo>
                <a:moveTo>
                  <a:pt x="982" y="18900"/>
                </a:moveTo>
                <a:lnTo>
                  <a:pt x="982" y="2700"/>
                </a:lnTo>
                <a:cubicBezTo>
                  <a:pt x="982" y="2620"/>
                  <a:pt x="989" y="2542"/>
                  <a:pt x="999" y="2465"/>
                </a:cubicBezTo>
                <a:lnTo>
                  <a:pt x="7061" y="10800"/>
                </a:lnTo>
                <a:lnTo>
                  <a:pt x="999" y="19135"/>
                </a:lnTo>
                <a:cubicBezTo>
                  <a:pt x="989" y="19058"/>
                  <a:pt x="982" y="18980"/>
                  <a:pt x="982" y="18900"/>
                </a:cubicBezTo>
                <a:moveTo>
                  <a:pt x="1964" y="1350"/>
                </a:moveTo>
                <a:lnTo>
                  <a:pt x="19636" y="1350"/>
                </a:lnTo>
                <a:cubicBezTo>
                  <a:pt x="19752" y="1350"/>
                  <a:pt x="19861" y="1382"/>
                  <a:pt x="19964" y="1433"/>
                </a:cubicBezTo>
                <a:lnTo>
                  <a:pt x="11465" y="13118"/>
                </a:lnTo>
                <a:cubicBezTo>
                  <a:pt x="11288" y="13362"/>
                  <a:pt x="11051" y="13497"/>
                  <a:pt x="10800" y="13497"/>
                </a:cubicBezTo>
                <a:cubicBezTo>
                  <a:pt x="10549" y="13497"/>
                  <a:pt x="10312" y="13362"/>
                  <a:pt x="10134" y="13118"/>
                </a:cubicBezTo>
                <a:lnTo>
                  <a:pt x="1637" y="1433"/>
                </a:lnTo>
                <a:cubicBezTo>
                  <a:pt x="1739" y="1382"/>
                  <a:pt x="1849" y="1350"/>
                  <a:pt x="1964" y="1350"/>
                </a:cubicBezTo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1209"/>
                  <a:pt x="0" y="2700"/>
                </a:cubicBezTo>
                <a:lnTo>
                  <a:pt x="0" y="18900"/>
                </a:lnTo>
                <a:cubicBezTo>
                  <a:pt x="0" y="2039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391"/>
                  <a:pt x="21600" y="18900"/>
                </a:cubicBezTo>
                <a:lnTo>
                  <a:pt x="21600" y="2700"/>
                </a:lnTo>
                <a:cubicBezTo>
                  <a:pt x="21600" y="1209"/>
                  <a:pt x="20721" y="0"/>
                  <a:pt x="19636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6" name="Shape 2934"/>
          <p:cNvSpPr/>
          <p:nvPr/>
        </p:nvSpPr>
        <p:spPr>
          <a:xfrm>
            <a:off x="13294446" y="10423881"/>
            <a:ext cx="406295" cy="5586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0800"/>
                </a:moveTo>
                <a:cubicBezTo>
                  <a:pt x="8563" y="10800"/>
                  <a:pt x="6750" y="9481"/>
                  <a:pt x="6750" y="7855"/>
                </a:cubicBezTo>
                <a:cubicBezTo>
                  <a:pt x="6750" y="6228"/>
                  <a:pt x="8563" y="4909"/>
                  <a:pt x="10800" y="4909"/>
                </a:cubicBezTo>
                <a:cubicBezTo>
                  <a:pt x="13037" y="4909"/>
                  <a:pt x="14850" y="6228"/>
                  <a:pt x="14850" y="7855"/>
                </a:cubicBezTo>
                <a:cubicBezTo>
                  <a:pt x="14850" y="9481"/>
                  <a:pt x="13037" y="10800"/>
                  <a:pt x="10800" y="10800"/>
                </a:cubicBezTo>
                <a:moveTo>
                  <a:pt x="10800" y="3927"/>
                </a:moveTo>
                <a:cubicBezTo>
                  <a:pt x="7817" y="3927"/>
                  <a:pt x="5400" y="5686"/>
                  <a:pt x="5400" y="7855"/>
                </a:cubicBezTo>
                <a:cubicBezTo>
                  <a:pt x="5400" y="10023"/>
                  <a:pt x="7817" y="11782"/>
                  <a:pt x="10800" y="11782"/>
                </a:cubicBezTo>
                <a:cubicBezTo>
                  <a:pt x="13783" y="11782"/>
                  <a:pt x="16200" y="10023"/>
                  <a:pt x="16200" y="7855"/>
                </a:cubicBezTo>
                <a:cubicBezTo>
                  <a:pt x="16200" y="5686"/>
                  <a:pt x="13783" y="3927"/>
                  <a:pt x="10800" y="3927"/>
                </a:cubicBezTo>
                <a:moveTo>
                  <a:pt x="10800" y="20127"/>
                </a:moveTo>
                <a:cubicBezTo>
                  <a:pt x="10800" y="20127"/>
                  <a:pt x="1350" y="13745"/>
                  <a:pt x="1350" y="7855"/>
                </a:cubicBezTo>
                <a:cubicBezTo>
                  <a:pt x="1350" y="4059"/>
                  <a:pt x="5581" y="982"/>
                  <a:pt x="10800" y="982"/>
                </a:cubicBezTo>
                <a:cubicBezTo>
                  <a:pt x="16019" y="982"/>
                  <a:pt x="20250" y="4059"/>
                  <a:pt x="20250" y="7855"/>
                </a:cubicBezTo>
                <a:cubicBezTo>
                  <a:pt x="20250" y="13745"/>
                  <a:pt x="10800" y="20127"/>
                  <a:pt x="10800" y="20127"/>
                </a:cubicBezTo>
                <a:moveTo>
                  <a:pt x="10800" y="0"/>
                </a:moveTo>
                <a:cubicBezTo>
                  <a:pt x="4836" y="0"/>
                  <a:pt x="0" y="3517"/>
                  <a:pt x="0" y="7855"/>
                </a:cubicBezTo>
                <a:cubicBezTo>
                  <a:pt x="0" y="14236"/>
                  <a:pt x="10800" y="21600"/>
                  <a:pt x="10800" y="21600"/>
                </a:cubicBezTo>
                <a:cubicBezTo>
                  <a:pt x="10800" y="21600"/>
                  <a:pt x="21600" y="14236"/>
                  <a:pt x="21600" y="7855"/>
                </a:cubicBezTo>
                <a:cubicBezTo>
                  <a:pt x="21600" y="3517"/>
                  <a:pt x="16764" y="0"/>
                  <a:pt x="10800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7" name="Shape 2944"/>
          <p:cNvSpPr/>
          <p:nvPr/>
        </p:nvSpPr>
        <p:spPr>
          <a:xfrm>
            <a:off x="13212075" y="11414208"/>
            <a:ext cx="558655" cy="5586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850" y="17620"/>
                </a:moveTo>
                <a:cubicBezTo>
                  <a:pt x="17270" y="17122"/>
                  <a:pt x="16604" y="16682"/>
                  <a:pt x="15855" y="16324"/>
                </a:cubicBezTo>
                <a:cubicBezTo>
                  <a:pt x="15868" y="16284"/>
                  <a:pt x="15882" y="16244"/>
                  <a:pt x="15896" y="16203"/>
                </a:cubicBezTo>
                <a:cubicBezTo>
                  <a:pt x="16131" y="15456"/>
                  <a:pt x="16320" y="14656"/>
                  <a:pt x="16454" y="13811"/>
                </a:cubicBezTo>
                <a:cubicBezTo>
                  <a:pt x="16471" y="13704"/>
                  <a:pt x="16484" y="13596"/>
                  <a:pt x="16499" y="13488"/>
                </a:cubicBezTo>
                <a:cubicBezTo>
                  <a:pt x="16544" y="13166"/>
                  <a:pt x="16581" y="12839"/>
                  <a:pt x="16610" y="12507"/>
                </a:cubicBezTo>
                <a:cubicBezTo>
                  <a:pt x="16621" y="12383"/>
                  <a:pt x="16632" y="12260"/>
                  <a:pt x="16641" y="12135"/>
                </a:cubicBezTo>
                <a:cubicBezTo>
                  <a:pt x="16660" y="11858"/>
                  <a:pt x="16664" y="11574"/>
                  <a:pt x="16673" y="11291"/>
                </a:cubicBezTo>
                <a:lnTo>
                  <a:pt x="20598" y="11291"/>
                </a:lnTo>
                <a:cubicBezTo>
                  <a:pt x="20476" y="13747"/>
                  <a:pt x="19450" y="15962"/>
                  <a:pt x="17850" y="17620"/>
                </a:cubicBezTo>
                <a:moveTo>
                  <a:pt x="13714" y="20178"/>
                </a:moveTo>
                <a:cubicBezTo>
                  <a:pt x="13925" y="19957"/>
                  <a:pt x="14127" y="19710"/>
                  <a:pt x="14321" y="19444"/>
                </a:cubicBezTo>
                <a:cubicBezTo>
                  <a:pt x="14339" y="19419"/>
                  <a:pt x="14357" y="19394"/>
                  <a:pt x="14375" y="19369"/>
                </a:cubicBezTo>
                <a:cubicBezTo>
                  <a:pt x="14764" y="18822"/>
                  <a:pt x="15116" y="18192"/>
                  <a:pt x="15420" y="17488"/>
                </a:cubicBezTo>
                <a:cubicBezTo>
                  <a:pt x="15436" y="17450"/>
                  <a:pt x="15451" y="17410"/>
                  <a:pt x="15467" y="17372"/>
                </a:cubicBezTo>
                <a:cubicBezTo>
                  <a:pt x="15485" y="17329"/>
                  <a:pt x="15499" y="17282"/>
                  <a:pt x="15517" y="17239"/>
                </a:cubicBezTo>
                <a:cubicBezTo>
                  <a:pt x="16123" y="17535"/>
                  <a:pt x="16665" y="17890"/>
                  <a:pt x="17142" y="18285"/>
                </a:cubicBezTo>
                <a:cubicBezTo>
                  <a:pt x="16149" y="19129"/>
                  <a:pt x="14989" y="19782"/>
                  <a:pt x="13714" y="20178"/>
                </a:cubicBezTo>
                <a:moveTo>
                  <a:pt x="11291" y="20569"/>
                </a:moveTo>
                <a:lnTo>
                  <a:pt x="11291" y="16221"/>
                </a:lnTo>
                <a:cubicBezTo>
                  <a:pt x="12498" y="16271"/>
                  <a:pt x="13638" y="16493"/>
                  <a:pt x="14652" y="16869"/>
                </a:cubicBezTo>
                <a:cubicBezTo>
                  <a:pt x="13850" y="18909"/>
                  <a:pt x="12654" y="20298"/>
                  <a:pt x="11291" y="20569"/>
                </a:cubicBezTo>
                <a:moveTo>
                  <a:pt x="11291" y="11291"/>
                </a:moveTo>
                <a:lnTo>
                  <a:pt x="15697" y="11291"/>
                </a:lnTo>
                <a:cubicBezTo>
                  <a:pt x="15655" y="12995"/>
                  <a:pt x="15392" y="14581"/>
                  <a:pt x="14971" y="15948"/>
                </a:cubicBezTo>
                <a:cubicBezTo>
                  <a:pt x="13855" y="15534"/>
                  <a:pt x="12608" y="15291"/>
                  <a:pt x="11291" y="15240"/>
                </a:cubicBezTo>
                <a:cubicBezTo>
                  <a:pt x="11291" y="15240"/>
                  <a:pt x="11291" y="11291"/>
                  <a:pt x="11291" y="11291"/>
                </a:cubicBezTo>
                <a:close/>
                <a:moveTo>
                  <a:pt x="11291" y="6360"/>
                </a:moveTo>
                <a:cubicBezTo>
                  <a:pt x="12608" y="6309"/>
                  <a:pt x="13855" y="6066"/>
                  <a:pt x="14971" y="5652"/>
                </a:cubicBezTo>
                <a:cubicBezTo>
                  <a:pt x="15392" y="7019"/>
                  <a:pt x="15655" y="8605"/>
                  <a:pt x="15697" y="10309"/>
                </a:cubicBezTo>
                <a:lnTo>
                  <a:pt x="11291" y="10309"/>
                </a:lnTo>
                <a:cubicBezTo>
                  <a:pt x="11291" y="10309"/>
                  <a:pt x="11291" y="6360"/>
                  <a:pt x="11291" y="6360"/>
                </a:cubicBezTo>
                <a:close/>
                <a:moveTo>
                  <a:pt x="11291" y="1031"/>
                </a:moveTo>
                <a:cubicBezTo>
                  <a:pt x="12654" y="1302"/>
                  <a:pt x="13850" y="2691"/>
                  <a:pt x="14652" y="4731"/>
                </a:cubicBezTo>
                <a:cubicBezTo>
                  <a:pt x="13638" y="5107"/>
                  <a:pt x="12498" y="5329"/>
                  <a:pt x="11291" y="5379"/>
                </a:cubicBezTo>
                <a:cubicBezTo>
                  <a:pt x="11291" y="5379"/>
                  <a:pt x="11291" y="1031"/>
                  <a:pt x="11291" y="1031"/>
                </a:cubicBezTo>
                <a:close/>
                <a:moveTo>
                  <a:pt x="17142" y="3315"/>
                </a:moveTo>
                <a:cubicBezTo>
                  <a:pt x="16665" y="3711"/>
                  <a:pt x="16123" y="4065"/>
                  <a:pt x="15517" y="4361"/>
                </a:cubicBezTo>
                <a:cubicBezTo>
                  <a:pt x="15499" y="4318"/>
                  <a:pt x="15485" y="4271"/>
                  <a:pt x="15467" y="4229"/>
                </a:cubicBezTo>
                <a:cubicBezTo>
                  <a:pt x="15451" y="4190"/>
                  <a:pt x="15436" y="4151"/>
                  <a:pt x="15420" y="4112"/>
                </a:cubicBezTo>
                <a:cubicBezTo>
                  <a:pt x="15116" y="3408"/>
                  <a:pt x="14764" y="2778"/>
                  <a:pt x="14375" y="2231"/>
                </a:cubicBezTo>
                <a:cubicBezTo>
                  <a:pt x="14357" y="2206"/>
                  <a:pt x="14339" y="2181"/>
                  <a:pt x="14321" y="2156"/>
                </a:cubicBezTo>
                <a:cubicBezTo>
                  <a:pt x="14127" y="1890"/>
                  <a:pt x="13925" y="1643"/>
                  <a:pt x="13714" y="1422"/>
                </a:cubicBezTo>
                <a:cubicBezTo>
                  <a:pt x="14989" y="1818"/>
                  <a:pt x="16149" y="2471"/>
                  <a:pt x="17142" y="3315"/>
                </a:cubicBezTo>
                <a:moveTo>
                  <a:pt x="20598" y="10309"/>
                </a:moveTo>
                <a:lnTo>
                  <a:pt x="16673" y="10309"/>
                </a:lnTo>
                <a:cubicBezTo>
                  <a:pt x="16664" y="10027"/>
                  <a:pt x="16660" y="9742"/>
                  <a:pt x="16641" y="9465"/>
                </a:cubicBezTo>
                <a:cubicBezTo>
                  <a:pt x="16632" y="9340"/>
                  <a:pt x="16621" y="9217"/>
                  <a:pt x="16610" y="9093"/>
                </a:cubicBezTo>
                <a:cubicBezTo>
                  <a:pt x="16581" y="8761"/>
                  <a:pt x="16544" y="8434"/>
                  <a:pt x="16499" y="8112"/>
                </a:cubicBezTo>
                <a:cubicBezTo>
                  <a:pt x="16484" y="8005"/>
                  <a:pt x="16471" y="7896"/>
                  <a:pt x="16454" y="7789"/>
                </a:cubicBezTo>
                <a:cubicBezTo>
                  <a:pt x="16320" y="6944"/>
                  <a:pt x="16131" y="6144"/>
                  <a:pt x="15896" y="5397"/>
                </a:cubicBezTo>
                <a:cubicBezTo>
                  <a:pt x="15882" y="5357"/>
                  <a:pt x="15868" y="5317"/>
                  <a:pt x="15855" y="5276"/>
                </a:cubicBezTo>
                <a:cubicBezTo>
                  <a:pt x="16604" y="4918"/>
                  <a:pt x="17270" y="4478"/>
                  <a:pt x="17850" y="3981"/>
                </a:cubicBezTo>
                <a:cubicBezTo>
                  <a:pt x="19450" y="5638"/>
                  <a:pt x="20476" y="7853"/>
                  <a:pt x="20598" y="10309"/>
                </a:cubicBezTo>
                <a:moveTo>
                  <a:pt x="10309" y="5379"/>
                </a:moveTo>
                <a:cubicBezTo>
                  <a:pt x="9101" y="5329"/>
                  <a:pt x="7961" y="5107"/>
                  <a:pt x="6947" y="4731"/>
                </a:cubicBezTo>
                <a:cubicBezTo>
                  <a:pt x="7749" y="2691"/>
                  <a:pt x="8945" y="1302"/>
                  <a:pt x="10309" y="1031"/>
                </a:cubicBezTo>
                <a:cubicBezTo>
                  <a:pt x="10309" y="1031"/>
                  <a:pt x="10309" y="5379"/>
                  <a:pt x="10309" y="5379"/>
                </a:cubicBezTo>
                <a:close/>
                <a:moveTo>
                  <a:pt x="10309" y="10309"/>
                </a:moveTo>
                <a:lnTo>
                  <a:pt x="5903" y="10309"/>
                </a:lnTo>
                <a:cubicBezTo>
                  <a:pt x="5945" y="8605"/>
                  <a:pt x="6207" y="7019"/>
                  <a:pt x="6629" y="5652"/>
                </a:cubicBezTo>
                <a:cubicBezTo>
                  <a:pt x="7745" y="6066"/>
                  <a:pt x="8991" y="6309"/>
                  <a:pt x="10309" y="6360"/>
                </a:cubicBezTo>
                <a:cubicBezTo>
                  <a:pt x="10309" y="6360"/>
                  <a:pt x="10309" y="10309"/>
                  <a:pt x="10309" y="10309"/>
                </a:cubicBezTo>
                <a:close/>
                <a:moveTo>
                  <a:pt x="10309" y="15240"/>
                </a:moveTo>
                <a:cubicBezTo>
                  <a:pt x="8991" y="15291"/>
                  <a:pt x="7745" y="15534"/>
                  <a:pt x="6629" y="15948"/>
                </a:cubicBezTo>
                <a:cubicBezTo>
                  <a:pt x="6207" y="14581"/>
                  <a:pt x="5945" y="12995"/>
                  <a:pt x="5903" y="11291"/>
                </a:cubicBezTo>
                <a:lnTo>
                  <a:pt x="10309" y="11291"/>
                </a:lnTo>
                <a:cubicBezTo>
                  <a:pt x="10309" y="11291"/>
                  <a:pt x="10309" y="15240"/>
                  <a:pt x="10309" y="15240"/>
                </a:cubicBezTo>
                <a:close/>
                <a:moveTo>
                  <a:pt x="10309" y="20569"/>
                </a:moveTo>
                <a:cubicBezTo>
                  <a:pt x="8945" y="20298"/>
                  <a:pt x="7749" y="18909"/>
                  <a:pt x="6947" y="16869"/>
                </a:cubicBezTo>
                <a:cubicBezTo>
                  <a:pt x="7961" y="16493"/>
                  <a:pt x="9101" y="16271"/>
                  <a:pt x="10309" y="16221"/>
                </a:cubicBezTo>
                <a:cubicBezTo>
                  <a:pt x="10309" y="16221"/>
                  <a:pt x="10309" y="20569"/>
                  <a:pt x="10309" y="20569"/>
                </a:cubicBezTo>
                <a:close/>
                <a:moveTo>
                  <a:pt x="4458" y="18285"/>
                </a:moveTo>
                <a:cubicBezTo>
                  <a:pt x="4934" y="17890"/>
                  <a:pt x="5476" y="17535"/>
                  <a:pt x="6083" y="17239"/>
                </a:cubicBezTo>
                <a:cubicBezTo>
                  <a:pt x="6100" y="17282"/>
                  <a:pt x="6115" y="17329"/>
                  <a:pt x="6132" y="17372"/>
                </a:cubicBezTo>
                <a:cubicBezTo>
                  <a:pt x="6149" y="17410"/>
                  <a:pt x="6163" y="17450"/>
                  <a:pt x="6180" y="17488"/>
                </a:cubicBezTo>
                <a:cubicBezTo>
                  <a:pt x="6484" y="18192"/>
                  <a:pt x="6835" y="18822"/>
                  <a:pt x="7224" y="19369"/>
                </a:cubicBezTo>
                <a:cubicBezTo>
                  <a:pt x="7242" y="19394"/>
                  <a:pt x="7261" y="19419"/>
                  <a:pt x="7279" y="19444"/>
                </a:cubicBezTo>
                <a:cubicBezTo>
                  <a:pt x="7472" y="19710"/>
                  <a:pt x="7674" y="19957"/>
                  <a:pt x="7886" y="20178"/>
                </a:cubicBezTo>
                <a:cubicBezTo>
                  <a:pt x="6610" y="19782"/>
                  <a:pt x="5451" y="19129"/>
                  <a:pt x="4458" y="18285"/>
                </a:cubicBezTo>
                <a:moveTo>
                  <a:pt x="1002" y="11291"/>
                </a:moveTo>
                <a:lnTo>
                  <a:pt x="4927" y="11291"/>
                </a:lnTo>
                <a:cubicBezTo>
                  <a:pt x="4935" y="11574"/>
                  <a:pt x="4940" y="11858"/>
                  <a:pt x="4958" y="12135"/>
                </a:cubicBezTo>
                <a:cubicBezTo>
                  <a:pt x="4967" y="12260"/>
                  <a:pt x="4979" y="12383"/>
                  <a:pt x="4989" y="12507"/>
                </a:cubicBezTo>
                <a:cubicBezTo>
                  <a:pt x="5018" y="12839"/>
                  <a:pt x="5055" y="13166"/>
                  <a:pt x="5100" y="13488"/>
                </a:cubicBezTo>
                <a:cubicBezTo>
                  <a:pt x="5116" y="13596"/>
                  <a:pt x="5129" y="13704"/>
                  <a:pt x="5146" y="13811"/>
                </a:cubicBezTo>
                <a:cubicBezTo>
                  <a:pt x="5280" y="14656"/>
                  <a:pt x="5468" y="15456"/>
                  <a:pt x="5704" y="16203"/>
                </a:cubicBezTo>
                <a:cubicBezTo>
                  <a:pt x="5718" y="16244"/>
                  <a:pt x="5731" y="16284"/>
                  <a:pt x="5744" y="16324"/>
                </a:cubicBezTo>
                <a:cubicBezTo>
                  <a:pt x="4996" y="16682"/>
                  <a:pt x="4330" y="17122"/>
                  <a:pt x="3749" y="17620"/>
                </a:cubicBezTo>
                <a:cubicBezTo>
                  <a:pt x="2150" y="15962"/>
                  <a:pt x="1123" y="13747"/>
                  <a:pt x="1002" y="11291"/>
                </a:cubicBezTo>
                <a:moveTo>
                  <a:pt x="3749" y="3981"/>
                </a:moveTo>
                <a:cubicBezTo>
                  <a:pt x="4330" y="4478"/>
                  <a:pt x="4996" y="4918"/>
                  <a:pt x="5744" y="5276"/>
                </a:cubicBezTo>
                <a:cubicBezTo>
                  <a:pt x="5731" y="5317"/>
                  <a:pt x="5718" y="5357"/>
                  <a:pt x="5704" y="5397"/>
                </a:cubicBezTo>
                <a:cubicBezTo>
                  <a:pt x="5469" y="6144"/>
                  <a:pt x="5280" y="6944"/>
                  <a:pt x="5146" y="7789"/>
                </a:cubicBezTo>
                <a:cubicBezTo>
                  <a:pt x="5129" y="7896"/>
                  <a:pt x="5116" y="8005"/>
                  <a:pt x="5100" y="8112"/>
                </a:cubicBezTo>
                <a:cubicBezTo>
                  <a:pt x="5055" y="8434"/>
                  <a:pt x="5018" y="8761"/>
                  <a:pt x="4989" y="9093"/>
                </a:cubicBezTo>
                <a:cubicBezTo>
                  <a:pt x="4979" y="9217"/>
                  <a:pt x="4967" y="9340"/>
                  <a:pt x="4958" y="9465"/>
                </a:cubicBezTo>
                <a:cubicBezTo>
                  <a:pt x="4940" y="9742"/>
                  <a:pt x="4935" y="10027"/>
                  <a:pt x="4927" y="10309"/>
                </a:cubicBezTo>
                <a:lnTo>
                  <a:pt x="1002" y="10309"/>
                </a:lnTo>
                <a:cubicBezTo>
                  <a:pt x="1123" y="7853"/>
                  <a:pt x="2150" y="5638"/>
                  <a:pt x="3749" y="3981"/>
                </a:cubicBezTo>
                <a:moveTo>
                  <a:pt x="7886" y="1422"/>
                </a:moveTo>
                <a:cubicBezTo>
                  <a:pt x="7674" y="1643"/>
                  <a:pt x="7472" y="1890"/>
                  <a:pt x="7279" y="2156"/>
                </a:cubicBezTo>
                <a:cubicBezTo>
                  <a:pt x="7261" y="2181"/>
                  <a:pt x="7242" y="2206"/>
                  <a:pt x="7224" y="2231"/>
                </a:cubicBezTo>
                <a:cubicBezTo>
                  <a:pt x="6835" y="2778"/>
                  <a:pt x="6484" y="3408"/>
                  <a:pt x="6180" y="4112"/>
                </a:cubicBezTo>
                <a:cubicBezTo>
                  <a:pt x="6163" y="4151"/>
                  <a:pt x="6149" y="4190"/>
                  <a:pt x="6132" y="4229"/>
                </a:cubicBezTo>
                <a:cubicBezTo>
                  <a:pt x="6115" y="4271"/>
                  <a:pt x="6100" y="4318"/>
                  <a:pt x="6083" y="4361"/>
                </a:cubicBezTo>
                <a:cubicBezTo>
                  <a:pt x="5476" y="4065"/>
                  <a:pt x="4934" y="3711"/>
                  <a:pt x="4458" y="3315"/>
                </a:cubicBezTo>
                <a:cubicBezTo>
                  <a:pt x="5451" y="2471"/>
                  <a:pt x="6610" y="1818"/>
                  <a:pt x="7886" y="1422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8" name="Shape 2865"/>
          <p:cNvSpPr/>
          <p:nvPr/>
        </p:nvSpPr>
        <p:spPr>
          <a:xfrm>
            <a:off x="19588966" y="10423881"/>
            <a:ext cx="558655" cy="5586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3430" y="9320"/>
                </a:moveTo>
                <a:cubicBezTo>
                  <a:pt x="11975" y="9320"/>
                  <a:pt x="11780" y="10196"/>
                  <a:pt x="11780" y="10196"/>
                </a:cubicBezTo>
                <a:lnTo>
                  <a:pt x="11782" y="9327"/>
                </a:lnTo>
                <a:lnTo>
                  <a:pt x="9818" y="9327"/>
                </a:lnTo>
                <a:lnTo>
                  <a:pt x="9818" y="14727"/>
                </a:lnTo>
                <a:lnTo>
                  <a:pt x="11782" y="14727"/>
                </a:lnTo>
                <a:lnTo>
                  <a:pt x="11782" y="11782"/>
                </a:lnTo>
                <a:cubicBezTo>
                  <a:pt x="11782" y="11782"/>
                  <a:pt x="11782" y="10793"/>
                  <a:pt x="12616" y="10793"/>
                </a:cubicBezTo>
                <a:cubicBezTo>
                  <a:pt x="13086" y="10793"/>
                  <a:pt x="13255" y="11232"/>
                  <a:pt x="13255" y="11782"/>
                </a:cubicBezTo>
                <a:lnTo>
                  <a:pt x="13255" y="14727"/>
                </a:lnTo>
                <a:lnTo>
                  <a:pt x="15218" y="14727"/>
                </a:lnTo>
                <a:lnTo>
                  <a:pt x="15218" y="11782"/>
                </a:lnTo>
                <a:cubicBezTo>
                  <a:pt x="15218" y="10245"/>
                  <a:pt x="14550" y="9320"/>
                  <a:pt x="13430" y="9320"/>
                </a:cubicBezTo>
                <a:moveTo>
                  <a:pt x="6873" y="14727"/>
                </a:moveTo>
                <a:lnTo>
                  <a:pt x="8829" y="14727"/>
                </a:lnTo>
                <a:lnTo>
                  <a:pt x="8829" y="9320"/>
                </a:lnTo>
                <a:lnTo>
                  <a:pt x="6873" y="9320"/>
                </a:lnTo>
                <a:cubicBezTo>
                  <a:pt x="6873" y="9320"/>
                  <a:pt x="6873" y="14727"/>
                  <a:pt x="6873" y="14727"/>
                </a:cubicBezTo>
                <a:close/>
                <a:moveTo>
                  <a:pt x="7851" y="6873"/>
                </a:moveTo>
                <a:cubicBezTo>
                  <a:pt x="7311" y="6873"/>
                  <a:pt x="6873" y="7313"/>
                  <a:pt x="6873" y="7856"/>
                </a:cubicBezTo>
                <a:cubicBezTo>
                  <a:pt x="6873" y="8399"/>
                  <a:pt x="7311" y="8839"/>
                  <a:pt x="7851" y="8839"/>
                </a:cubicBezTo>
                <a:cubicBezTo>
                  <a:pt x="8391" y="8839"/>
                  <a:pt x="8829" y="8399"/>
                  <a:pt x="8829" y="7856"/>
                </a:cubicBezTo>
                <a:cubicBezTo>
                  <a:pt x="8829" y="7313"/>
                  <a:pt x="8391" y="6873"/>
                  <a:pt x="7851" y="6873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9" name="Shape 2869"/>
          <p:cNvSpPr/>
          <p:nvPr/>
        </p:nvSpPr>
        <p:spPr>
          <a:xfrm>
            <a:off x="19588965" y="11414207"/>
            <a:ext cx="558655" cy="5586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727" y="13745"/>
                </a:moveTo>
                <a:cubicBezTo>
                  <a:pt x="14727" y="14287"/>
                  <a:pt x="14287" y="14727"/>
                  <a:pt x="13745" y="14727"/>
                </a:cubicBezTo>
                <a:lnTo>
                  <a:pt x="7855" y="14727"/>
                </a:lnTo>
                <a:cubicBezTo>
                  <a:pt x="7313" y="14727"/>
                  <a:pt x="6873" y="14287"/>
                  <a:pt x="6873" y="13745"/>
                </a:cubicBezTo>
                <a:lnTo>
                  <a:pt x="6873" y="10309"/>
                </a:lnTo>
                <a:lnTo>
                  <a:pt x="7904" y="10309"/>
                </a:lnTo>
                <a:cubicBezTo>
                  <a:pt x="7877" y="10470"/>
                  <a:pt x="7855" y="10632"/>
                  <a:pt x="7855" y="10800"/>
                </a:cubicBezTo>
                <a:cubicBezTo>
                  <a:pt x="7855" y="12427"/>
                  <a:pt x="9173" y="13745"/>
                  <a:pt x="10800" y="13745"/>
                </a:cubicBezTo>
                <a:cubicBezTo>
                  <a:pt x="12426" y="13745"/>
                  <a:pt x="13745" y="12427"/>
                  <a:pt x="13745" y="10800"/>
                </a:cubicBezTo>
                <a:cubicBezTo>
                  <a:pt x="13745" y="10632"/>
                  <a:pt x="13723" y="10470"/>
                  <a:pt x="13696" y="10309"/>
                </a:cubicBezTo>
                <a:lnTo>
                  <a:pt x="14727" y="10309"/>
                </a:lnTo>
                <a:cubicBezTo>
                  <a:pt x="14727" y="10309"/>
                  <a:pt x="14727" y="13745"/>
                  <a:pt x="14727" y="13745"/>
                </a:cubicBezTo>
                <a:close/>
                <a:moveTo>
                  <a:pt x="10800" y="8836"/>
                </a:moveTo>
                <a:cubicBezTo>
                  <a:pt x="11884" y="8836"/>
                  <a:pt x="12764" y="9716"/>
                  <a:pt x="12764" y="10800"/>
                </a:cubicBezTo>
                <a:cubicBezTo>
                  <a:pt x="12764" y="11884"/>
                  <a:pt x="11884" y="12764"/>
                  <a:pt x="10800" y="12764"/>
                </a:cubicBezTo>
                <a:cubicBezTo>
                  <a:pt x="9716" y="12764"/>
                  <a:pt x="8836" y="11884"/>
                  <a:pt x="8836" y="10800"/>
                </a:cubicBezTo>
                <a:cubicBezTo>
                  <a:pt x="8836" y="9716"/>
                  <a:pt x="9716" y="8836"/>
                  <a:pt x="10800" y="8836"/>
                </a:cubicBezTo>
                <a:moveTo>
                  <a:pt x="12764" y="7364"/>
                </a:moveTo>
                <a:lnTo>
                  <a:pt x="14236" y="7364"/>
                </a:lnTo>
                <a:lnTo>
                  <a:pt x="14236" y="8836"/>
                </a:lnTo>
                <a:lnTo>
                  <a:pt x="12764" y="8836"/>
                </a:lnTo>
                <a:cubicBezTo>
                  <a:pt x="12764" y="8836"/>
                  <a:pt x="12764" y="7364"/>
                  <a:pt x="12764" y="7364"/>
                </a:cubicBezTo>
                <a:close/>
                <a:moveTo>
                  <a:pt x="13745" y="5891"/>
                </a:moveTo>
                <a:lnTo>
                  <a:pt x="7855" y="5891"/>
                </a:lnTo>
                <a:cubicBezTo>
                  <a:pt x="6770" y="5891"/>
                  <a:pt x="5891" y="6770"/>
                  <a:pt x="5891" y="7855"/>
                </a:cubicBezTo>
                <a:lnTo>
                  <a:pt x="5891" y="13745"/>
                </a:lnTo>
                <a:cubicBezTo>
                  <a:pt x="5891" y="14830"/>
                  <a:pt x="6770" y="15709"/>
                  <a:pt x="7855" y="15709"/>
                </a:cubicBezTo>
                <a:lnTo>
                  <a:pt x="13745" y="15709"/>
                </a:lnTo>
                <a:cubicBezTo>
                  <a:pt x="14830" y="15709"/>
                  <a:pt x="15709" y="14830"/>
                  <a:pt x="15709" y="13745"/>
                </a:cubicBezTo>
                <a:lnTo>
                  <a:pt x="15709" y="7855"/>
                </a:lnTo>
                <a:cubicBezTo>
                  <a:pt x="15709" y="6770"/>
                  <a:pt x="14830" y="5891"/>
                  <a:pt x="13745" y="5891"/>
                </a:cubicBezTo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10" name="Shape 2643"/>
          <p:cNvSpPr/>
          <p:nvPr/>
        </p:nvSpPr>
        <p:spPr>
          <a:xfrm>
            <a:off x="13345232" y="8290999"/>
            <a:ext cx="304722" cy="5586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00" y="1473"/>
                </a:moveTo>
                <a:lnTo>
                  <a:pt x="9900" y="1473"/>
                </a:lnTo>
                <a:cubicBezTo>
                  <a:pt x="9403" y="1473"/>
                  <a:pt x="9000" y="1692"/>
                  <a:pt x="9000" y="1964"/>
                </a:cubicBezTo>
                <a:cubicBezTo>
                  <a:pt x="9000" y="2235"/>
                  <a:pt x="9403" y="2455"/>
                  <a:pt x="9900" y="2455"/>
                </a:cubicBezTo>
                <a:lnTo>
                  <a:pt x="11700" y="2455"/>
                </a:lnTo>
                <a:cubicBezTo>
                  <a:pt x="12197" y="2455"/>
                  <a:pt x="12600" y="2235"/>
                  <a:pt x="12600" y="1964"/>
                </a:cubicBezTo>
                <a:cubicBezTo>
                  <a:pt x="12600" y="1692"/>
                  <a:pt x="12197" y="1473"/>
                  <a:pt x="11700" y="1473"/>
                </a:cubicBezTo>
                <a:moveTo>
                  <a:pt x="19800" y="2945"/>
                </a:moveTo>
                <a:lnTo>
                  <a:pt x="1800" y="2945"/>
                </a:lnTo>
                <a:lnTo>
                  <a:pt x="1800" y="1964"/>
                </a:lnTo>
                <a:cubicBezTo>
                  <a:pt x="1800" y="1422"/>
                  <a:pt x="2605" y="982"/>
                  <a:pt x="3600" y="982"/>
                </a:cubicBezTo>
                <a:lnTo>
                  <a:pt x="18000" y="982"/>
                </a:lnTo>
                <a:cubicBezTo>
                  <a:pt x="18993" y="982"/>
                  <a:pt x="19800" y="1422"/>
                  <a:pt x="19800" y="1964"/>
                </a:cubicBezTo>
                <a:cubicBezTo>
                  <a:pt x="19800" y="1964"/>
                  <a:pt x="19800" y="2945"/>
                  <a:pt x="19800" y="2945"/>
                </a:cubicBezTo>
                <a:close/>
                <a:moveTo>
                  <a:pt x="19800" y="17673"/>
                </a:moveTo>
                <a:lnTo>
                  <a:pt x="1800" y="17673"/>
                </a:lnTo>
                <a:lnTo>
                  <a:pt x="1800" y="3927"/>
                </a:lnTo>
                <a:lnTo>
                  <a:pt x="19800" y="3927"/>
                </a:lnTo>
                <a:cubicBezTo>
                  <a:pt x="19800" y="3927"/>
                  <a:pt x="19800" y="17673"/>
                  <a:pt x="19800" y="17673"/>
                </a:cubicBezTo>
                <a:close/>
                <a:moveTo>
                  <a:pt x="19800" y="19636"/>
                </a:moveTo>
                <a:cubicBezTo>
                  <a:pt x="19800" y="20179"/>
                  <a:pt x="18993" y="20618"/>
                  <a:pt x="18000" y="20618"/>
                </a:cubicBezTo>
                <a:lnTo>
                  <a:pt x="3600" y="20618"/>
                </a:lnTo>
                <a:cubicBezTo>
                  <a:pt x="2605" y="20618"/>
                  <a:pt x="1800" y="20179"/>
                  <a:pt x="1800" y="19636"/>
                </a:cubicBezTo>
                <a:lnTo>
                  <a:pt x="1800" y="18655"/>
                </a:lnTo>
                <a:lnTo>
                  <a:pt x="19800" y="18655"/>
                </a:lnTo>
                <a:cubicBezTo>
                  <a:pt x="19800" y="18655"/>
                  <a:pt x="19800" y="19636"/>
                  <a:pt x="19800" y="19636"/>
                </a:cubicBezTo>
                <a:close/>
                <a:moveTo>
                  <a:pt x="18000" y="0"/>
                </a:moveTo>
                <a:lnTo>
                  <a:pt x="3600" y="0"/>
                </a:lnTo>
                <a:cubicBezTo>
                  <a:pt x="1612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612" y="21600"/>
                  <a:pt x="3600" y="21600"/>
                </a:cubicBezTo>
                <a:lnTo>
                  <a:pt x="18000" y="21600"/>
                </a:lnTo>
                <a:cubicBezTo>
                  <a:pt x="19988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19988" y="0"/>
                  <a:pt x="18000" y="0"/>
                </a:cubicBezTo>
                <a:moveTo>
                  <a:pt x="10800" y="20127"/>
                </a:moveTo>
                <a:cubicBezTo>
                  <a:pt x="11297" y="20127"/>
                  <a:pt x="11700" y="19908"/>
                  <a:pt x="11700" y="19636"/>
                </a:cubicBezTo>
                <a:cubicBezTo>
                  <a:pt x="11700" y="19366"/>
                  <a:pt x="11297" y="19145"/>
                  <a:pt x="10800" y="19145"/>
                </a:cubicBezTo>
                <a:cubicBezTo>
                  <a:pt x="10303" y="19145"/>
                  <a:pt x="9900" y="19366"/>
                  <a:pt x="9900" y="19636"/>
                </a:cubicBezTo>
                <a:cubicBezTo>
                  <a:pt x="9900" y="19908"/>
                  <a:pt x="10303" y="20127"/>
                  <a:pt x="10800" y="20127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11" name="Shape 2859"/>
          <p:cNvSpPr/>
          <p:nvPr/>
        </p:nvSpPr>
        <p:spPr>
          <a:xfrm>
            <a:off x="19588968" y="8290999"/>
            <a:ext cx="558655" cy="5586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moveTo>
                  <a:pt x="15929" y="7018"/>
                </a:moveTo>
                <a:cubicBezTo>
                  <a:pt x="15539" y="7246"/>
                  <a:pt x="15108" y="7411"/>
                  <a:pt x="14650" y="7500"/>
                </a:cubicBezTo>
                <a:cubicBezTo>
                  <a:pt x="14282" y="7114"/>
                  <a:pt x="13759" y="6874"/>
                  <a:pt x="13179" y="6874"/>
                </a:cubicBezTo>
                <a:cubicBezTo>
                  <a:pt x="12067" y="6874"/>
                  <a:pt x="11165" y="7762"/>
                  <a:pt x="11165" y="8856"/>
                </a:cubicBezTo>
                <a:cubicBezTo>
                  <a:pt x="11165" y="9011"/>
                  <a:pt x="11183" y="9162"/>
                  <a:pt x="11217" y="9308"/>
                </a:cubicBezTo>
                <a:cubicBezTo>
                  <a:pt x="9543" y="9225"/>
                  <a:pt x="8059" y="8436"/>
                  <a:pt x="7065" y="7236"/>
                </a:cubicBezTo>
                <a:cubicBezTo>
                  <a:pt x="6892" y="7530"/>
                  <a:pt x="6793" y="7869"/>
                  <a:pt x="6793" y="8233"/>
                </a:cubicBezTo>
                <a:cubicBezTo>
                  <a:pt x="6793" y="8921"/>
                  <a:pt x="7148" y="9528"/>
                  <a:pt x="7689" y="9883"/>
                </a:cubicBezTo>
                <a:cubicBezTo>
                  <a:pt x="7359" y="9873"/>
                  <a:pt x="7048" y="9784"/>
                  <a:pt x="6776" y="9635"/>
                </a:cubicBezTo>
                <a:cubicBezTo>
                  <a:pt x="6776" y="9644"/>
                  <a:pt x="6776" y="9651"/>
                  <a:pt x="6776" y="9660"/>
                </a:cubicBezTo>
                <a:cubicBezTo>
                  <a:pt x="6776" y="10621"/>
                  <a:pt x="7471" y="11422"/>
                  <a:pt x="8392" y="11604"/>
                </a:cubicBezTo>
                <a:cubicBezTo>
                  <a:pt x="8223" y="11650"/>
                  <a:pt x="8045" y="11673"/>
                  <a:pt x="7861" y="11673"/>
                </a:cubicBezTo>
                <a:cubicBezTo>
                  <a:pt x="7732" y="11673"/>
                  <a:pt x="7605" y="11661"/>
                  <a:pt x="7483" y="11638"/>
                </a:cubicBezTo>
                <a:cubicBezTo>
                  <a:pt x="7739" y="12426"/>
                  <a:pt x="8483" y="12999"/>
                  <a:pt x="9364" y="13015"/>
                </a:cubicBezTo>
                <a:cubicBezTo>
                  <a:pt x="8674" y="13547"/>
                  <a:pt x="7806" y="13863"/>
                  <a:pt x="6862" y="13863"/>
                </a:cubicBezTo>
                <a:cubicBezTo>
                  <a:pt x="6699" y="13863"/>
                  <a:pt x="6540" y="13855"/>
                  <a:pt x="6382" y="13837"/>
                </a:cubicBezTo>
                <a:cubicBezTo>
                  <a:pt x="7274" y="14398"/>
                  <a:pt x="8332" y="14727"/>
                  <a:pt x="9470" y="14727"/>
                </a:cubicBezTo>
                <a:cubicBezTo>
                  <a:pt x="13175" y="14727"/>
                  <a:pt x="15201" y="11706"/>
                  <a:pt x="15201" y="9086"/>
                </a:cubicBezTo>
                <a:cubicBezTo>
                  <a:pt x="15201" y="9000"/>
                  <a:pt x="15199" y="8915"/>
                  <a:pt x="15195" y="8830"/>
                </a:cubicBezTo>
                <a:cubicBezTo>
                  <a:pt x="15588" y="8550"/>
                  <a:pt x="15930" y="8201"/>
                  <a:pt x="16200" y="7804"/>
                </a:cubicBezTo>
                <a:cubicBezTo>
                  <a:pt x="15839" y="7961"/>
                  <a:pt x="15451" y="8067"/>
                  <a:pt x="15043" y="8115"/>
                </a:cubicBezTo>
                <a:cubicBezTo>
                  <a:pt x="15459" y="7870"/>
                  <a:pt x="15778" y="7482"/>
                  <a:pt x="15929" y="7018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 dirty="0"/>
          </a:p>
        </p:txBody>
      </p:sp>
      <p:sp>
        <p:nvSpPr>
          <p:cNvPr id="12" name="Shape 2860"/>
          <p:cNvSpPr/>
          <p:nvPr/>
        </p:nvSpPr>
        <p:spPr>
          <a:xfrm>
            <a:off x="19588966" y="9366462"/>
            <a:ext cx="558655" cy="5586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76" y="8468"/>
                </a:moveTo>
                <a:cubicBezTo>
                  <a:pt x="11776" y="8071"/>
                  <a:pt x="11817" y="7858"/>
                  <a:pt x="12428" y="7858"/>
                </a:cubicBezTo>
                <a:lnTo>
                  <a:pt x="13244" y="7858"/>
                </a:lnTo>
                <a:lnTo>
                  <a:pt x="13244" y="6381"/>
                </a:lnTo>
                <a:lnTo>
                  <a:pt x="11938" y="6381"/>
                </a:lnTo>
                <a:cubicBezTo>
                  <a:pt x="10369" y="6381"/>
                  <a:pt x="9816" y="7120"/>
                  <a:pt x="9816" y="8363"/>
                </a:cubicBezTo>
                <a:lnTo>
                  <a:pt x="9816" y="9322"/>
                </a:lnTo>
                <a:lnTo>
                  <a:pt x="8837" y="9322"/>
                </a:lnTo>
                <a:lnTo>
                  <a:pt x="8837" y="10800"/>
                </a:lnTo>
                <a:lnTo>
                  <a:pt x="9816" y="10800"/>
                </a:lnTo>
                <a:lnTo>
                  <a:pt x="9816" y="15219"/>
                </a:lnTo>
                <a:lnTo>
                  <a:pt x="11774" y="15219"/>
                </a:lnTo>
                <a:lnTo>
                  <a:pt x="11774" y="10800"/>
                </a:lnTo>
                <a:lnTo>
                  <a:pt x="13081" y="10800"/>
                </a:lnTo>
                <a:lnTo>
                  <a:pt x="13254" y="9322"/>
                </a:lnTo>
                <a:lnTo>
                  <a:pt x="11774" y="9322"/>
                </a:lnTo>
                <a:cubicBezTo>
                  <a:pt x="11774" y="9322"/>
                  <a:pt x="11776" y="8468"/>
                  <a:pt x="11776" y="8468"/>
                </a:cubicBezTo>
                <a:close/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13" name="TextBox 12"/>
          <p:cNvSpPr txBox="1"/>
          <p:nvPr/>
        </p:nvSpPr>
        <p:spPr>
          <a:xfrm>
            <a:off x="20475287" y="10438301"/>
            <a:ext cx="1891865" cy="430887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2200" dirty="0">
                <a:latin typeface="Montserrat" charset="0"/>
                <a:ea typeface="Montserrat" charset="0"/>
                <a:cs typeface="Montserrat" charset="0"/>
              </a:rPr>
              <a:t>@</a:t>
            </a:r>
            <a:r>
              <a:rPr lang="en-US" sz="2200" dirty="0" err="1">
                <a:latin typeface="Montserrat" charset="0"/>
                <a:ea typeface="Montserrat" charset="0"/>
                <a:cs typeface="Montserrat" charset="0"/>
              </a:rPr>
              <a:t>yourname</a:t>
            </a:r>
            <a:endParaRPr lang="en-US" sz="2200" dirty="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475287" y="9442643"/>
            <a:ext cx="1891865" cy="430887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2200" dirty="0">
                <a:latin typeface="Montserrat" charset="0"/>
                <a:ea typeface="Montserrat" charset="0"/>
                <a:cs typeface="Montserrat" charset="0"/>
              </a:rPr>
              <a:t>@</a:t>
            </a:r>
            <a:r>
              <a:rPr lang="en-US" sz="2200" dirty="0" err="1">
                <a:latin typeface="Montserrat" charset="0"/>
                <a:ea typeface="Montserrat" charset="0"/>
                <a:cs typeface="Montserrat" charset="0"/>
              </a:rPr>
              <a:t>yourname</a:t>
            </a:r>
            <a:endParaRPr lang="en-US" sz="2200" dirty="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475287" y="8338969"/>
            <a:ext cx="1891865" cy="430887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2200" dirty="0">
                <a:latin typeface="Montserrat" charset="0"/>
                <a:ea typeface="Montserrat" charset="0"/>
                <a:cs typeface="Montserrat" charset="0"/>
              </a:rPr>
              <a:t>@</a:t>
            </a:r>
            <a:r>
              <a:rPr lang="en-US" sz="2200" dirty="0" err="1">
                <a:latin typeface="Montserrat" charset="0"/>
                <a:ea typeface="Montserrat" charset="0"/>
                <a:cs typeface="Montserrat" charset="0"/>
              </a:rPr>
              <a:t>yourname</a:t>
            </a:r>
            <a:endParaRPr lang="en-US" sz="2200" dirty="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974853" y="11541975"/>
            <a:ext cx="3501367" cy="430887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2200" dirty="0">
                <a:latin typeface="Montserrat" charset="0"/>
                <a:ea typeface="Montserrat" charset="0"/>
                <a:cs typeface="Montserrat" charset="0"/>
              </a:rPr>
              <a:t>http://</a:t>
            </a:r>
            <a:r>
              <a:rPr lang="en-US" sz="2200" dirty="0" err="1">
                <a:latin typeface="Montserrat" charset="0"/>
                <a:ea typeface="Montserrat" charset="0"/>
                <a:cs typeface="Montserrat" charset="0"/>
              </a:rPr>
              <a:t>yourdomain.com</a:t>
            </a:r>
            <a:endParaRPr lang="en-US" sz="2200" dirty="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974851" y="10438301"/>
            <a:ext cx="5055781" cy="43088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2200" dirty="0">
                <a:latin typeface="Montserrat" charset="0"/>
                <a:ea typeface="Montserrat" charset="0"/>
                <a:cs typeface="Montserrat" charset="0"/>
              </a:rPr>
              <a:t>123 Address Street, Town, Post Code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974853" y="9442643"/>
            <a:ext cx="3886427" cy="43088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2200" dirty="0" err="1">
                <a:latin typeface="Montserrat" charset="0"/>
                <a:ea typeface="Montserrat" charset="0"/>
                <a:cs typeface="Montserrat" charset="0"/>
              </a:rPr>
              <a:t>Email@yourdomain.com</a:t>
            </a:r>
            <a:endParaRPr lang="en-US" sz="2200" dirty="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22" name="Picture Placeholder 7"/>
          <p:cNvSpPr txBox="1">
            <a:spLocks/>
          </p:cNvSpPr>
          <p:nvPr/>
        </p:nvSpPr>
        <p:spPr>
          <a:xfrm>
            <a:off x="0" y="-7745"/>
            <a:ext cx="24393985" cy="585725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88365" rtl="0" eaLnBrk="1" latinLnBrk="0" hangingPunct="1">
              <a:spcBef>
                <a:spcPct val="20000"/>
              </a:spcBef>
              <a:buFont typeface="Arial"/>
              <a:buNone/>
              <a:defRPr sz="4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1768592" indent="-680228" algn="l" defTabSz="1088365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0912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09276" indent="-544182" algn="l" defTabSz="1088365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7641" indent="-544182" algn="l" defTabSz="1088365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6005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4370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2735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1099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978646" y="10907584"/>
            <a:ext cx="598590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400" b="1" spc="800" dirty="0">
                <a:solidFill>
                  <a:schemeClr val="tx2"/>
                </a:solidFill>
                <a:latin typeface="Arial"/>
                <a:ea typeface="Lato Black" charset="0"/>
                <a:cs typeface="Arial"/>
              </a:rPr>
              <a:t>CONTACT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593E16C-F720-434C-A6B6-CF878B3FEF6A}"/>
              </a:ext>
            </a:extLst>
          </p:cNvPr>
          <p:cNvSpPr txBox="1"/>
          <p:nvPr/>
        </p:nvSpPr>
        <p:spPr>
          <a:xfrm>
            <a:off x="13974853" y="8291000"/>
            <a:ext cx="3063467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Montserrat" charset="0"/>
                <a:ea typeface="Montserrat" charset="0"/>
                <a:cs typeface="Montserrat" charset="0"/>
              </a:rPr>
              <a:t>07 XXX XXX XX</a:t>
            </a:r>
          </a:p>
          <a:p>
            <a:endParaRPr lang="en-US" dirty="0"/>
          </a:p>
        </p:txBody>
      </p:sp>
      <p:pic>
        <p:nvPicPr>
          <p:cNvPr id="21" name="Picture 20" descr="6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35" y="0"/>
            <a:ext cx="24377650" cy="585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8637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1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4377650" cy="1371585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3097911"/>
            <a:ext cx="24377650" cy="7971822"/>
          </a:xfrm>
          <a:prstGeom prst="rect">
            <a:avLst/>
          </a:prstGeom>
          <a:solidFill>
            <a:srgbClr val="0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Picture Placeholder 7"/>
          <p:cNvSpPr txBox="1">
            <a:spLocks/>
          </p:cNvSpPr>
          <p:nvPr/>
        </p:nvSpPr>
        <p:spPr>
          <a:xfrm>
            <a:off x="1" y="0"/>
            <a:ext cx="24377649" cy="13716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88365" rtl="0" eaLnBrk="1" latinLnBrk="0" hangingPunct="1">
              <a:spcBef>
                <a:spcPct val="20000"/>
              </a:spcBef>
              <a:buFont typeface="Arial"/>
              <a:buNone/>
              <a:defRPr sz="4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1768592" indent="-680228" algn="l" defTabSz="1088365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0912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09276" indent="-544182" algn="l" defTabSz="1088365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7641" indent="-544182" algn="l" defTabSz="1088365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6005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4370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2735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1099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505572" y="4681054"/>
            <a:ext cx="197284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spc="600" dirty="0">
                <a:solidFill>
                  <a:schemeClr val="bg1"/>
                </a:solidFill>
                <a:latin typeface="Arial"/>
                <a:ea typeface="Oswald" charset="0"/>
                <a:cs typeface="Arial"/>
              </a:rPr>
              <a:t>This is where you’d put a great quote from a customer etc.” </a:t>
            </a:r>
          </a:p>
        </p:txBody>
      </p:sp>
      <p:sp>
        <p:nvSpPr>
          <p:cNvPr id="2" name="Rectangle 1"/>
          <p:cNvSpPr/>
          <p:nvPr/>
        </p:nvSpPr>
        <p:spPr>
          <a:xfrm>
            <a:off x="1836590" y="3097912"/>
            <a:ext cx="243801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0" dirty="0">
                <a:solidFill>
                  <a:schemeClr val="bg1"/>
                </a:solidFill>
                <a:latin typeface="Lato Light" charset="0"/>
                <a:ea typeface="Lato Light" charset="0"/>
                <a:cs typeface="Lato Light" charset="0"/>
              </a:rPr>
              <a:t>“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3505572" y="8381192"/>
            <a:ext cx="17898438" cy="1331243"/>
            <a:chOff x="2182527" y="9163599"/>
            <a:chExt cx="17898438" cy="1331243"/>
          </a:xfrm>
        </p:grpSpPr>
        <p:sp>
          <p:nvSpPr>
            <p:cNvPr id="11" name="TextBox 10"/>
            <p:cNvSpPr txBox="1"/>
            <p:nvPr/>
          </p:nvSpPr>
          <p:spPr>
            <a:xfrm>
              <a:off x="2182527" y="9163599"/>
              <a:ext cx="4656639" cy="52322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en-US" sz="2800" b="1" spc="100" dirty="0">
                  <a:solidFill>
                    <a:srgbClr val="FFFFFF"/>
                  </a:solidFill>
                  <a:latin typeface="Arial"/>
                  <a:ea typeface="Poppins SemiBold" charset="0"/>
                  <a:cs typeface="Arial"/>
                </a:rPr>
                <a:t>NAME HERE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82527" y="9971622"/>
              <a:ext cx="4656639" cy="52322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en-US" sz="2800" b="1" spc="100" dirty="0">
                  <a:solidFill>
                    <a:srgbClr val="FFFFFF"/>
                  </a:solidFill>
                  <a:latin typeface="Arial"/>
                  <a:ea typeface="Poppins SemiBold" charset="0"/>
                  <a:cs typeface="Arial"/>
                </a:rPr>
                <a:t>Title </a:t>
              </a:r>
              <a:r>
                <a:rPr lang="en-US" sz="2800" b="1" spc="100" dirty="0" err="1">
                  <a:solidFill>
                    <a:srgbClr val="FFFFFF"/>
                  </a:solidFill>
                  <a:latin typeface="Arial"/>
                  <a:ea typeface="Poppins SemiBold" charset="0"/>
                  <a:cs typeface="Arial"/>
                </a:rPr>
                <a:t>ect</a:t>
              </a:r>
              <a:endParaRPr lang="en-US" sz="2800" b="1" spc="100" dirty="0">
                <a:solidFill>
                  <a:srgbClr val="FFFFFF"/>
                </a:solidFill>
                <a:latin typeface="Arial"/>
                <a:ea typeface="Poppins SemiBold" charset="0"/>
                <a:cs typeface="Arial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2233329" y="9810735"/>
              <a:ext cx="17847636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916091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2"/>
          <p:cNvSpPr txBox="1">
            <a:spLocks/>
          </p:cNvSpPr>
          <p:nvPr/>
        </p:nvSpPr>
        <p:spPr>
          <a:xfrm>
            <a:off x="3513410" y="4735716"/>
            <a:ext cx="7734533" cy="674354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040"/>
              </a:lnSpc>
            </a:pPr>
            <a:r>
              <a:rPr lang="en-US" dirty="0">
                <a:solidFill>
                  <a:schemeClr val="tx1"/>
                </a:solidFill>
                <a:latin typeface="Arial"/>
                <a:ea typeface="Poppins Light" charset="0"/>
                <a:cs typeface="Arial"/>
              </a:rPr>
              <a:t>Add a few highlights here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630981" y="4161981"/>
            <a:ext cx="4030370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  <a:latin typeface="Arial Black"/>
                <a:ea typeface="Poppins SemiBold" charset="0"/>
                <a:cs typeface="Arial Black"/>
              </a:rPr>
              <a:t>LIST YOUR ITEM HERE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3576331" y="7421229"/>
            <a:ext cx="7631812" cy="674354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040"/>
              </a:lnSpc>
            </a:pPr>
            <a:r>
              <a:rPr lang="en-US" dirty="0">
                <a:solidFill>
                  <a:schemeClr val="tx1"/>
                </a:solidFill>
                <a:latin typeface="Arial"/>
                <a:ea typeface="Poppins Light" charset="0"/>
                <a:cs typeface="Arial"/>
              </a:rPr>
              <a:t>Give an overview here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93902" y="6847494"/>
            <a:ext cx="4030370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  <a:latin typeface="Arial Black"/>
                <a:ea typeface="Poppins SemiBold" charset="0"/>
                <a:cs typeface="Arial Black"/>
              </a:rPr>
              <a:t>LIST YOUR ITEM HERE</a:t>
            </a:r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3616131" y="10072752"/>
            <a:ext cx="7631812" cy="674354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040"/>
              </a:lnSpc>
            </a:pPr>
            <a:r>
              <a:rPr lang="en-US" dirty="0">
                <a:solidFill>
                  <a:schemeClr val="tx1"/>
                </a:solidFill>
                <a:latin typeface="Arial"/>
                <a:ea typeface="Poppins Light" charset="0"/>
                <a:cs typeface="Arial"/>
              </a:rPr>
              <a:t>Talk about it here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33702" y="9499017"/>
            <a:ext cx="4030370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  <a:latin typeface="Arial Black"/>
                <a:ea typeface="Poppins SemiBold" charset="0"/>
                <a:cs typeface="Arial Black"/>
              </a:rPr>
              <a:t>LIST YOUR ITEM HERE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809553" y="3929833"/>
            <a:ext cx="143500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400" dirty="0">
                <a:solidFill>
                  <a:schemeClr val="tx2"/>
                </a:solidFill>
                <a:latin typeface="Arial"/>
                <a:ea typeface="Lato Black" charset="0"/>
                <a:cs typeface="Arial"/>
              </a:rPr>
              <a:t>01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809553" y="9275675"/>
            <a:ext cx="143500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400">
                <a:solidFill>
                  <a:schemeClr val="tx2"/>
                </a:solidFill>
                <a:latin typeface="Arial"/>
                <a:ea typeface="Lato Black" charset="0"/>
                <a:cs typeface="Arial"/>
              </a:rPr>
              <a:t>03</a:t>
            </a:r>
            <a:endParaRPr lang="en-US" sz="8400" dirty="0">
              <a:solidFill>
                <a:schemeClr val="tx2"/>
              </a:solidFill>
              <a:latin typeface="Arial"/>
              <a:ea typeface="Lato Black" charset="0"/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09553" y="6549714"/>
            <a:ext cx="143500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400" dirty="0">
                <a:solidFill>
                  <a:schemeClr val="tx2"/>
                </a:solidFill>
                <a:latin typeface="Arial"/>
                <a:ea typeface="Lato Black" charset="0"/>
                <a:cs typeface="Arial"/>
              </a:rPr>
              <a:t>02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874782" y="984189"/>
            <a:ext cx="662816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400" b="1" spc="800" dirty="0">
                <a:solidFill>
                  <a:schemeClr val="tx2"/>
                </a:solidFill>
                <a:latin typeface="Arial"/>
                <a:ea typeface="Lato Black" charset="0"/>
                <a:cs typeface="Arial"/>
              </a:rPr>
              <a:t>FEATURES</a:t>
            </a:r>
          </a:p>
        </p:txBody>
      </p:sp>
      <p:pic>
        <p:nvPicPr>
          <p:cNvPr id="2" name="Picture 1" descr="phon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18867" y="2893876"/>
            <a:ext cx="6400800" cy="100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733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6812868" y="984189"/>
            <a:ext cx="1075201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400" b="1" spc="800" dirty="0">
                <a:solidFill>
                  <a:schemeClr val="tx2"/>
                </a:solidFill>
                <a:latin typeface="Arial"/>
                <a:ea typeface="Lato Black" charset="0"/>
                <a:cs typeface="Arial"/>
              </a:rPr>
              <a:t>PRODUCT SHOTS</a:t>
            </a:r>
          </a:p>
        </p:txBody>
      </p:sp>
      <p:sp>
        <p:nvSpPr>
          <p:cNvPr id="48" name="Subtitle 2"/>
          <p:cNvSpPr txBox="1">
            <a:spLocks/>
          </p:cNvSpPr>
          <p:nvPr/>
        </p:nvSpPr>
        <p:spPr>
          <a:xfrm>
            <a:off x="2684634" y="11144332"/>
            <a:ext cx="18710839" cy="674354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040"/>
              </a:lnSpc>
            </a:pPr>
            <a:r>
              <a:rPr lang="en-US" spc="100" dirty="0">
                <a:latin typeface="Arial"/>
                <a:ea typeface="Montserrat Light" charset="0"/>
                <a:cs typeface="Arial"/>
              </a:rPr>
              <a:t>Your chance to spotlight what you’re offering and talk about it right here</a:t>
            </a:r>
            <a:endParaRPr lang="en-US" dirty="0">
              <a:solidFill>
                <a:schemeClr val="tx1"/>
              </a:solidFill>
              <a:latin typeface="Arial"/>
              <a:ea typeface="Poppins Light" charset="0"/>
              <a:cs typeface="Arial"/>
            </a:endParaRPr>
          </a:p>
        </p:txBody>
      </p:sp>
      <p:pic>
        <p:nvPicPr>
          <p:cNvPr id="2" name="Picture 1" descr="produc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883" y="3142615"/>
            <a:ext cx="12560300" cy="715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084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33329" y="6214571"/>
            <a:ext cx="786362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pc="600" dirty="0">
                <a:solidFill>
                  <a:schemeClr val="tx2"/>
                </a:solidFill>
                <a:latin typeface="Arial"/>
                <a:ea typeface="Oswald" charset="0"/>
                <a:cs typeface="Arial"/>
              </a:rPr>
              <a:t>EXAMPLE SERVICE PRICING </a:t>
            </a:r>
          </a:p>
          <a:p>
            <a:endParaRPr lang="en-US" sz="3200" b="1" spc="600" dirty="0">
              <a:solidFill>
                <a:schemeClr val="tx2"/>
              </a:solidFill>
              <a:latin typeface="Arial"/>
              <a:ea typeface="Oswald" charset="0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33329" y="7388916"/>
            <a:ext cx="54665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pc="600" dirty="0">
                <a:solidFill>
                  <a:schemeClr val="tx2"/>
                </a:solidFill>
                <a:latin typeface="Arial"/>
                <a:ea typeface="Oswald" charset="0"/>
                <a:cs typeface="Arial"/>
              </a:rPr>
              <a:t>EXAMPLE PRODUCT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33329" y="8563261"/>
            <a:ext cx="52330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pc="600" dirty="0">
                <a:solidFill>
                  <a:schemeClr val="tx2"/>
                </a:solidFill>
                <a:latin typeface="Arial"/>
                <a:ea typeface="Oswald" charset="0"/>
                <a:cs typeface="Arial"/>
              </a:rPr>
              <a:t>EXAMPLE SERVICE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33329" y="9737606"/>
            <a:ext cx="54665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pc="600" dirty="0">
                <a:solidFill>
                  <a:schemeClr val="tx2"/>
                </a:solidFill>
                <a:latin typeface="Arial"/>
                <a:ea typeface="Oswald" charset="0"/>
                <a:cs typeface="Arial"/>
              </a:rPr>
              <a:t>EXAMPLE PRODUCT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316474" y="6214571"/>
            <a:ext cx="11913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spc="600" dirty="0">
                <a:solidFill>
                  <a:schemeClr val="tx2"/>
                </a:solidFill>
                <a:latin typeface="Arial"/>
                <a:ea typeface="Oswald" charset="0"/>
                <a:cs typeface="Arial"/>
              </a:rPr>
              <a:t>£XX</a:t>
            </a:r>
            <a:endParaRPr lang="en-US" sz="3200" spc="600" baseline="30000" dirty="0">
              <a:solidFill>
                <a:schemeClr val="tx2"/>
              </a:solidFill>
              <a:latin typeface="Arial"/>
              <a:ea typeface="Oswald" charset="0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316474" y="7388916"/>
            <a:ext cx="11913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spc="600" dirty="0">
                <a:solidFill>
                  <a:schemeClr val="tx2"/>
                </a:solidFill>
                <a:latin typeface="Arial"/>
                <a:ea typeface="Oswald" charset="0"/>
                <a:cs typeface="Arial"/>
              </a:rPr>
              <a:t>£XX</a:t>
            </a:r>
            <a:endParaRPr lang="en-US" sz="3200" spc="600" baseline="30000" dirty="0">
              <a:solidFill>
                <a:schemeClr val="tx2"/>
              </a:solidFill>
              <a:latin typeface="Arial"/>
              <a:ea typeface="Oswald" charset="0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281208" y="8563261"/>
            <a:ext cx="11913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spc="600" dirty="0">
                <a:solidFill>
                  <a:schemeClr val="tx2"/>
                </a:solidFill>
                <a:latin typeface="Arial"/>
                <a:ea typeface="Oswald" charset="0"/>
                <a:cs typeface="Arial"/>
              </a:rPr>
              <a:t>£XX</a:t>
            </a:r>
            <a:endParaRPr lang="en-US" sz="3200" spc="600" baseline="30000" dirty="0">
              <a:solidFill>
                <a:schemeClr val="tx2"/>
              </a:solidFill>
              <a:latin typeface="Arial"/>
              <a:ea typeface="Oswald" charset="0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316474" y="9737606"/>
            <a:ext cx="11913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spc="600" dirty="0">
                <a:solidFill>
                  <a:schemeClr val="tx2"/>
                </a:solidFill>
                <a:latin typeface="Arial"/>
                <a:ea typeface="Oswald" charset="0"/>
                <a:cs typeface="Arial"/>
              </a:rPr>
              <a:t>£XX</a:t>
            </a:r>
            <a:endParaRPr lang="en-US" sz="3200" spc="600" baseline="30000" dirty="0">
              <a:solidFill>
                <a:schemeClr val="tx2"/>
              </a:solidFill>
              <a:latin typeface="Arial"/>
              <a:ea typeface="Oswald" charset="0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005342" y="6214571"/>
            <a:ext cx="412484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pc="600" dirty="0">
                <a:solidFill>
                  <a:schemeClr val="tx2"/>
                </a:solidFill>
                <a:latin typeface="Arial"/>
                <a:ea typeface="Oswald" charset="0"/>
                <a:cs typeface="Arial"/>
              </a:rPr>
              <a:t>SERVICE TITLE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005342" y="7388916"/>
            <a:ext cx="412604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pc="600" dirty="0">
                <a:solidFill>
                  <a:schemeClr val="tx2"/>
                </a:solidFill>
                <a:latin typeface="Arial"/>
                <a:ea typeface="Oswald" charset="0"/>
                <a:cs typeface="Arial"/>
              </a:rPr>
              <a:t>SERVICE TITLE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005342" y="8563261"/>
            <a:ext cx="412604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pc="600" dirty="0">
                <a:solidFill>
                  <a:schemeClr val="tx2"/>
                </a:solidFill>
                <a:latin typeface="Arial"/>
                <a:ea typeface="Oswald" charset="0"/>
                <a:cs typeface="Arial"/>
              </a:rPr>
              <a:t>SERVICE TITLE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005342" y="9737606"/>
            <a:ext cx="412604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pc="600" dirty="0">
                <a:solidFill>
                  <a:schemeClr val="tx2"/>
                </a:solidFill>
                <a:latin typeface="Arial"/>
                <a:ea typeface="Oswald" charset="0"/>
                <a:cs typeface="Arial"/>
              </a:rPr>
              <a:t>SERVICE TITLE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1088487" y="6214571"/>
            <a:ext cx="11913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spc="600" dirty="0">
                <a:solidFill>
                  <a:schemeClr val="tx2"/>
                </a:solidFill>
                <a:latin typeface="Arial"/>
                <a:ea typeface="Oswald" charset="0"/>
                <a:cs typeface="Arial"/>
              </a:rPr>
              <a:t>£XX</a:t>
            </a:r>
            <a:endParaRPr lang="en-US" sz="3200" spc="600" baseline="30000" dirty="0">
              <a:solidFill>
                <a:schemeClr val="tx2"/>
              </a:solidFill>
              <a:latin typeface="Arial"/>
              <a:ea typeface="Oswald" charset="0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088487" y="7388916"/>
            <a:ext cx="11913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spc="600" dirty="0">
                <a:solidFill>
                  <a:schemeClr val="tx2"/>
                </a:solidFill>
                <a:latin typeface="Arial"/>
                <a:ea typeface="Oswald" charset="0"/>
                <a:cs typeface="Arial"/>
              </a:rPr>
              <a:t>£XX</a:t>
            </a:r>
            <a:endParaRPr lang="en-US" sz="3200" spc="600" baseline="30000" dirty="0">
              <a:solidFill>
                <a:schemeClr val="tx2"/>
              </a:solidFill>
              <a:latin typeface="Arial"/>
              <a:ea typeface="Oswald" charset="0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053221" y="8563261"/>
            <a:ext cx="11913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spc="600" dirty="0">
                <a:solidFill>
                  <a:schemeClr val="tx2"/>
                </a:solidFill>
                <a:latin typeface="Arial"/>
                <a:ea typeface="Oswald" charset="0"/>
                <a:cs typeface="Arial"/>
              </a:rPr>
              <a:t>£XX</a:t>
            </a:r>
            <a:endParaRPr lang="en-US" sz="3200" spc="600" baseline="30000" dirty="0">
              <a:solidFill>
                <a:schemeClr val="tx2"/>
              </a:solidFill>
              <a:latin typeface="Arial"/>
              <a:ea typeface="Oswald" charset="0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088487" y="9737606"/>
            <a:ext cx="11913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spc="600" dirty="0">
                <a:solidFill>
                  <a:schemeClr val="tx2"/>
                </a:solidFill>
                <a:latin typeface="Arial"/>
                <a:ea typeface="Oswald" charset="0"/>
                <a:cs typeface="Arial"/>
              </a:rPr>
              <a:t>£XX</a:t>
            </a:r>
            <a:endParaRPr lang="en-US" sz="3200" spc="600" baseline="30000" dirty="0">
              <a:solidFill>
                <a:schemeClr val="tx2"/>
              </a:solidFill>
              <a:latin typeface="Arial"/>
              <a:ea typeface="Oswald" charset="0"/>
              <a:cs typeface="Arial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2233329" y="7010399"/>
            <a:ext cx="923923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233329" y="8229599"/>
            <a:ext cx="923923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233329" y="9380272"/>
            <a:ext cx="923923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233329" y="10599472"/>
            <a:ext cx="923923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3040608" y="7010399"/>
            <a:ext cx="923923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3040608" y="8229599"/>
            <a:ext cx="923923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3040608" y="9380272"/>
            <a:ext cx="923923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3040608" y="10599472"/>
            <a:ext cx="923923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9305051" y="984189"/>
            <a:ext cx="576762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400" b="1" spc="800" dirty="0">
                <a:solidFill>
                  <a:schemeClr val="tx2"/>
                </a:solidFill>
                <a:latin typeface="Arial"/>
                <a:ea typeface="Lato Black" charset="0"/>
                <a:cs typeface="Arial"/>
              </a:rPr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1214613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1827212" y="3787284"/>
            <a:ext cx="20647025" cy="5342965"/>
          </a:xfrm>
          <a:prstGeom prst="rect">
            <a:avLst/>
          </a:prstGeom>
        </p:spPr>
        <p:txBody>
          <a:bodyPr vert="horz" lIns="182843" tIns="91422" rIns="182843" bIns="91422" rtlCol="0">
            <a:spAutoFit/>
          </a:bodyPr>
          <a:lstStyle>
            <a:lvl1pPr marL="0" indent="0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48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1pPr>
            <a:lvl2pPr marL="914217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40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2pPr>
            <a:lvl3pPr marL="1828434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6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3pPr>
            <a:lvl4pPr marL="2742651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4pPr>
            <a:lvl5pPr marL="3656868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40000"/>
              </a:lnSpc>
            </a:pPr>
            <a:r>
              <a:rPr lang="en-US" sz="2400" spc="100" dirty="0">
                <a:latin typeface="Arial"/>
                <a:ea typeface="Montserrat Light" charset="0"/>
                <a:cs typeface="Arial"/>
              </a:rPr>
              <a:t>Perhaps you’ll need space to talk further here? But try not to use lots of copy.</a:t>
            </a:r>
          </a:p>
          <a:p>
            <a:pPr algn="just">
              <a:lnSpc>
                <a:spcPct val="140000"/>
              </a:lnSpc>
            </a:pPr>
            <a:endParaRPr lang="en-US" sz="2400" spc="100" dirty="0">
              <a:latin typeface="Arial"/>
              <a:ea typeface="Montserrat Light" charset="0"/>
              <a:cs typeface="Arial"/>
            </a:endParaRPr>
          </a:p>
          <a:p>
            <a:pPr algn="just">
              <a:lnSpc>
                <a:spcPct val="140000"/>
              </a:lnSpc>
            </a:pPr>
            <a:r>
              <a:rPr lang="en-US" sz="2400" spc="100" dirty="0">
                <a:latin typeface="Arial"/>
                <a:ea typeface="Montserrat Light" charset="0"/>
                <a:cs typeface="Arial"/>
              </a:rPr>
              <a:t>In fact, try to avoid big blocks of copy on slides:</a:t>
            </a:r>
          </a:p>
          <a:p>
            <a:pPr marL="342900" indent="-34290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400" spc="100" dirty="0">
                <a:latin typeface="Arial"/>
                <a:ea typeface="Montserrat Light" charset="0"/>
                <a:cs typeface="Arial"/>
              </a:rPr>
              <a:t>Use bullets if possible</a:t>
            </a:r>
          </a:p>
          <a:p>
            <a:pPr marL="342900" indent="-34290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400" spc="100" dirty="0">
                <a:latin typeface="Arial"/>
                <a:ea typeface="Montserrat Light" charset="0"/>
                <a:cs typeface="Arial"/>
              </a:rPr>
              <a:t>Use bullets</a:t>
            </a:r>
          </a:p>
          <a:p>
            <a:pPr marL="342900" indent="-34290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400" spc="100" dirty="0">
                <a:latin typeface="Arial"/>
                <a:ea typeface="Montserrat Light" charset="0"/>
                <a:cs typeface="Arial"/>
              </a:rPr>
              <a:t>Use bullets – ideally just three per page</a:t>
            </a:r>
          </a:p>
          <a:p>
            <a:pPr algn="just">
              <a:lnSpc>
                <a:spcPct val="140000"/>
              </a:lnSpc>
            </a:pPr>
            <a:endParaRPr lang="en-US" sz="2400" spc="100" dirty="0">
              <a:latin typeface="Arial"/>
              <a:ea typeface="Montserrat Light" charset="0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05051" y="984189"/>
            <a:ext cx="576762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400" b="1" spc="800" dirty="0">
                <a:solidFill>
                  <a:schemeClr val="tx2"/>
                </a:solidFill>
                <a:latin typeface="Arial"/>
                <a:ea typeface="Lato Black" charset="0"/>
                <a:cs typeface="Arial"/>
              </a:rPr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35063699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827212" y="3787284"/>
            <a:ext cx="20647025" cy="5086484"/>
          </a:xfrm>
          <a:prstGeom prst="rect">
            <a:avLst/>
          </a:prstGeom>
        </p:spPr>
        <p:txBody>
          <a:bodyPr vert="horz" lIns="182843" tIns="91422" rIns="182843" bIns="91422" numCol="2" spcCol="720000" rtlCol="0">
            <a:spAutoFit/>
          </a:bodyPr>
          <a:lstStyle>
            <a:lvl1pPr marL="0" indent="0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48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1pPr>
            <a:lvl2pPr marL="914217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40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2pPr>
            <a:lvl3pPr marL="1828434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6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3pPr>
            <a:lvl4pPr marL="2742651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4pPr>
            <a:lvl5pPr marL="3656868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40000"/>
              </a:lnSpc>
            </a:pPr>
            <a:r>
              <a:rPr lang="en-US" sz="2400" spc="100" dirty="0">
                <a:latin typeface="Arial"/>
                <a:ea typeface="Montserrat Light" charset="0"/>
                <a:cs typeface="Arial"/>
              </a:rPr>
              <a:t>Perhaps you’ll need space to talk further here? But try not to use lots of copy.</a:t>
            </a:r>
          </a:p>
          <a:p>
            <a:pPr algn="just">
              <a:lnSpc>
                <a:spcPct val="140000"/>
              </a:lnSpc>
            </a:pPr>
            <a:endParaRPr lang="en-US" sz="2400" spc="100" dirty="0">
              <a:latin typeface="Arial"/>
              <a:ea typeface="Montserrat Light" charset="0"/>
              <a:cs typeface="Arial"/>
            </a:endParaRPr>
          </a:p>
          <a:p>
            <a:pPr algn="just">
              <a:lnSpc>
                <a:spcPct val="140000"/>
              </a:lnSpc>
            </a:pPr>
            <a:r>
              <a:rPr lang="en-US" sz="2400" spc="100" dirty="0">
                <a:latin typeface="Arial"/>
                <a:ea typeface="Montserrat Light" charset="0"/>
                <a:cs typeface="Arial"/>
              </a:rPr>
              <a:t>In fact, try to avoid big blocks of copy on slides:</a:t>
            </a:r>
          </a:p>
          <a:p>
            <a:pPr marL="342900" indent="-34290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400" spc="100" dirty="0">
                <a:latin typeface="Arial"/>
                <a:ea typeface="Montserrat Light" charset="0"/>
                <a:cs typeface="Arial"/>
              </a:rPr>
              <a:t>Use bullets if possible</a:t>
            </a:r>
          </a:p>
          <a:p>
            <a:pPr marL="342900" indent="-34290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400" spc="100" dirty="0">
                <a:latin typeface="Arial"/>
                <a:ea typeface="Montserrat Light" charset="0"/>
                <a:cs typeface="Arial"/>
              </a:rPr>
              <a:t>Use bullets</a:t>
            </a:r>
          </a:p>
          <a:p>
            <a:pPr marL="342900" indent="-34290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400" spc="100" dirty="0">
                <a:latin typeface="Arial"/>
                <a:ea typeface="Montserrat Light" charset="0"/>
                <a:cs typeface="Arial"/>
              </a:rPr>
              <a:t>Use bullets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305051" y="984189"/>
            <a:ext cx="576762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400" b="1" spc="800" dirty="0">
                <a:solidFill>
                  <a:schemeClr val="tx2"/>
                </a:solidFill>
                <a:latin typeface="Arial"/>
                <a:ea typeface="Lato Black" charset="0"/>
                <a:cs typeface="Arial"/>
              </a:rPr>
              <a:t>HEADING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2BDAD66-75A4-EA41-883B-98B700DEF0E1}"/>
              </a:ext>
            </a:extLst>
          </p:cNvPr>
          <p:cNvSpPr txBox="1"/>
          <p:nvPr/>
        </p:nvSpPr>
        <p:spPr>
          <a:xfrm>
            <a:off x="14365705" y="4042612"/>
            <a:ext cx="8566483" cy="3711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en-US" sz="2400" spc="100" dirty="0">
                <a:latin typeface="Arial"/>
                <a:ea typeface="Montserrat Light" charset="0"/>
                <a:cs typeface="Arial"/>
              </a:rPr>
              <a:t>Perhaps you’ll need space to talk further here? But try not to use lots of copy.</a:t>
            </a:r>
          </a:p>
          <a:p>
            <a:pPr algn="just">
              <a:lnSpc>
                <a:spcPct val="140000"/>
              </a:lnSpc>
            </a:pPr>
            <a:endParaRPr lang="en-US" sz="2400" spc="100" dirty="0">
              <a:latin typeface="Arial"/>
              <a:ea typeface="Montserrat Light" charset="0"/>
              <a:cs typeface="Arial"/>
            </a:endParaRPr>
          </a:p>
          <a:p>
            <a:pPr algn="just">
              <a:lnSpc>
                <a:spcPct val="140000"/>
              </a:lnSpc>
            </a:pPr>
            <a:r>
              <a:rPr lang="en-US" sz="2400" spc="100" dirty="0">
                <a:latin typeface="Arial"/>
                <a:ea typeface="Montserrat Light" charset="0"/>
                <a:cs typeface="Arial"/>
              </a:rPr>
              <a:t>In fact, try to avoid big blocks of copy on slides:</a:t>
            </a:r>
          </a:p>
          <a:p>
            <a:pPr marL="342900" indent="-34290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400" spc="100" dirty="0">
                <a:latin typeface="Arial"/>
                <a:ea typeface="Montserrat Light" charset="0"/>
                <a:cs typeface="Arial"/>
              </a:rPr>
              <a:t>Use bullets if possible</a:t>
            </a:r>
          </a:p>
          <a:p>
            <a:pPr marL="342900" indent="-34290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400" spc="100" dirty="0">
                <a:latin typeface="Arial"/>
                <a:ea typeface="Montserrat Light" charset="0"/>
                <a:cs typeface="Arial"/>
              </a:rPr>
              <a:t>Use bullets</a:t>
            </a:r>
          </a:p>
          <a:p>
            <a:pPr marL="342900" indent="-34290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400" spc="100" dirty="0">
                <a:latin typeface="Arial"/>
                <a:ea typeface="Montserrat Light" charset="0"/>
                <a:cs typeface="Arial"/>
              </a:rPr>
              <a:t>Use bullets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4784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827212" y="3787284"/>
            <a:ext cx="20647025" cy="7928288"/>
          </a:xfrm>
          <a:prstGeom prst="rect">
            <a:avLst/>
          </a:prstGeom>
        </p:spPr>
        <p:txBody>
          <a:bodyPr vert="horz" lIns="182843" tIns="91422" rIns="182843" bIns="91422" numCol="3" spcCol="720000" rtlCol="0">
            <a:spAutoFit/>
          </a:bodyPr>
          <a:lstStyle>
            <a:lvl1pPr marL="0" indent="0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48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1pPr>
            <a:lvl2pPr marL="914217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40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2pPr>
            <a:lvl3pPr marL="1828434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6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3pPr>
            <a:lvl4pPr marL="2742651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4pPr>
            <a:lvl5pPr marL="3656868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40000"/>
              </a:lnSpc>
            </a:pPr>
            <a:r>
              <a:rPr lang="en-US" sz="2400" spc="100" dirty="0">
                <a:latin typeface="Arial"/>
                <a:ea typeface="Montserrat Light" charset="0"/>
                <a:cs typeface="Arial"/>
              </a:rPr>
              <a:t>Perhaps you’ll need space to talk further here? But try not to use lots of copy.</a:t>
            </a:r>
          </a:p>
          <a:p>
            <a:pPr algn="just">
              <a:lnSpc>
                <a:spcPct val="140000"/>
              </a:lnSpc>
            </a:pPr>
            <a:endParaRPr lang="en-US" sz="2400" spc="100" dirty="0">
              <a:latin typeface="Arial"/>
              <a:ea typeface="Montserrat Light" charset="0"/>
              <a:cs typeface="Arial"/>
            </a:endParaRPr>
          </a:p>
          <a:p>
            <a:pPr algn="just">
              <a:lnSpc>
                <a:spcPct val="140000"/>
              </a:lnSpc>
            </a:pPr>
            <a:r>
              <a:rPr lang="en-US" sz="2400" spc="100" dirty="0">
                <a:latin typeface="Arial"/>
                <a:ea typeface="Montserrat Light" charset="0"/>
                <a:cs typeface="Arial"/>
              </a:rPr>
              <a:t>In fact, try to avoid big blocks of copy on slides:</a:t>
            </a:r>
          </a:p>
          <a:p>
            <a:pPr marL="342900" indent="-34290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400" spc="100" dirty="0">
                <a:latin typeface="Arial"/>
                <a:ea typeface="Montserrat Light" charset="0"/>
                <a:cs typeface="Arial"/>
              </a:rPr>
              <a:t>Use bullets if possible</a:t>
            </a:r>
          </a:p>
          <a:p>
            <a:pPr marL="342900" indent="-34290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400" spc="100" dirty="0">
                <a:latin typeface="Arial"/>
                <a:ea typeface="Montserrat Light" charset="0"/>
                <a:cs typeface="Arial"/>
              </a:rPr>
              <a:t>Use bullets</a:t>
            </a:r>
          </a:p>
          <a:p>
            <a:pPr marL="342900" indent="-34290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400" spc="100" dirty="0">
                <a:latin typeface="Arial"/>
                <a:ea typeface="Montserrat Light" charset="0"/>
                <a:cs typeface="Arial"/>
              </a:rPr>
              <a:t>Use bullets – ideally just three per page</a:t>
            </a:r>
          </a:p>
          <a:p>
            <a:pPr algn="just">
              <a:lnSpc>
                <a:spcPct val="140000"/>
              </a:lnSpc>
            </a:pPr>
            <a:endParaRPr lang="en-US" sz="2400" spc="100" dirty="0">
              <a:latin typeface="Arial"/>
              <a:ea typeface="Montserrat Light" charset="0"/>
              <a:cs typeface="Arial"/>
            </a:endParaRPr>
          </a:p>
          <a:p>
            <a:pPr algn="just">
              <a:lnSpc>
                <a:spcPct val="140000"/>
              </a:lnSpc>
            </a:pPr>
            <a:endParaRPr lang="en-US" sz="2400" spc="100" dirty="0">
              <a:latin typeface="Arial"/>
              <a:ea typeface="Montserrat Light" charset="0"/>
              <a:cs typeface="Arial"/>
            </a:endParaRPr>
          </a:p>
          <a:p>
            <a:pPr algn="just">
              <a:lnSpc>
                <a:spcPct val="140000"/>
              </a:lnSpc>
            </a:pPr>
            <a:endParaRPr lang="en-US" sz="2400" spc="100" dirty="0">
              <a:latin typeface="Arial"/>
              <a:ea typeface="Montserrat Light" charset="0"/>
              <a:cs typeface="Arial"/>
            </a:endParaRPr>
          </a:p>
          <a:p>
            <a:pPr algn="just">
              <a:lnSpc>
                <a:spcPct val="140000"/>
              </a:lnSpc>
            </a:pPr>
            <a:r>
              <a:rPr lang="en-US" sz="2400" spc="100" dirty="0">
                <a:latin typeface="Arial"/>
                <a:ea typeface="Montserrat Light" charset="0"/>
                <a:cs typeface="Arial"/>
              </a:rPr>
              <a:t>Perhaps you’ll need space to talk further here? But try not to use lots of copy.</a:t>
            </a:r>
          </a:p>
          <a:p>
            <a:pPr algn="just">
              <a:lnSpc>
                <a:spcPct val="140000"/>
              </a:lnSpc>
            </a:pPr>
            <a:endParaRPr lang="en-US" sz="2400" spc="100" dirty="0">
              <a:latin typeface="Arial"/>
              <a:ea typeface="Montserrat Light" charset="0"/>
              <a:cs typeface="Arial"/>
            </a:endParaRPr>
          </a:p>
          <a:p>
            <a:pPr algn="just">
              <a:lnSpc>
                <a:spcPct val="140000"/>
              </a:lnSpc>
            </a:pPr>
            <a:r>
              <a:rPr lang="en-US" sz="2400" spc="100" dirty="0">
                <a:latin typeface="Arial"/>
                <a:ea typeface="Montserrat Light" charset="0"/>
                <a:cs typeface="Arial"/>
              </a:rPr>
              <a:t>In fact, try to avoid big blocks of copy on slides:</a:t>
            </a:r>
          </a:p>
          <a:p>
            <a:pPr marL="342900" indent="-34290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400" spc="100" dirty="0">
                <a:latin typeface="Arial"/>
                <a:ea typeface="Montserrat Light" charset="0"/>
                <a:cs typeface="Arial"/>
              </a:rPr>
              <a:t>Use bullets if possible</a:t>
            </a:r>
          </a:p>
          <a:p>
            <a:pPr marL="342900" indent="-34290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400" spc="100" dirty="0">
                <a:latin typeface="Arial"/>
                <a:ea typeface="Montserrat Light" charset="0"/>
                <a:cs typeface="Arial"/>
              </a:rPr>
              <a:t>Use bullets</a:t>
            </a:r>
          </a:p>
          <a:p>
            <a:pPr marL="342900" indent="-34290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400" spc="100" dirty="0">
                <a:latin typeface="Arial"/>
                <a:ea typeface="Montserrat Light" charset="0"/>
                <a:cs typeface="Arial"/>
              </a:rPr>
              <a:t>Use bullets – ideally just three per page</a:t>
            </a:r>
          </a:p>
          <a:p>
            <a:pPr algn="just">
              <a:lnSpc>
                <a:spcPct val="140000"/>
              </a:lnSpc>
            </a:pPr>
            <a:endParaRPr lang="en-US" sz="2400" spc="100" dirty="0">
              <a:latin typeface="Arial"/>
              <a:ea typeface="Montserrat Light" charset="0"/>
              <a:cs typeface="Arial"/>
            </a:endParaRPr>
          </a:p>
          <a:p>
            <a:pPr algn="just">
              <a:lnSpc>
                <a:spcPct val="140000"/>
              </a:lnSpc>
            </a:pPr>
            <a:endParaRPr lang="en-US" sz="2400" spc="100" dirty="0">
              <a:latin typeface="Arial"/>
              <a:ea typeface="Montserrat Light" charset="0"/>
              <a:cs typeface="Arial"/>
            </a:endParaRPr>
          </a:p>
          <a:p>
            <a:pPr algn="just">
              <a:lnSpc>
                <a:spcPct val="140000"/>
              </a:lnSpc>
            </a:pPr>
            <a:endParaRPr lang="en-US" sz="2400" spc="100" dirty="0">
              <a:latin typeface="Arial"/>
              <a:ea typeface="Montserrat Light" charset="0"/>
              <a:cs typeface="Arial"/>
            </a:endParaRPr>
          </a:p>
          <a:p>
            <a:pPr algn="just">
              <a:lnSpc>
                <a:spcPct val="140000"/>
              </a:lnSpc>
            </a:pPr>
            <a:r>
              <a:rPr lang="en-US" sz="2400" spc="100" dirty="0">
                <a:latin typeface="Arial"/>
                <a:ea typeface="Montserrat Light" charset="0"/>
                <a:cs typeface="Arial"/>
              </a:rPr>
              <a:t>Perhaps you’ll need space to talk further here? But try not to use lots of copy.</a:t>
            </a:r>
          </a:p>
          <a:p>
            <a:pPr algn="just">
              <a:lnSpc>
                <a:spcPct val="140000"/>
              </a:lnSpc>
            </a:pPr>
            <a:endParaRPr lang="en-US" sz="2400" spc="100" dirty="0">
              <a:latin typeface="Arial"/>
              <a:ea typeface="Montserrat Light" charset="0"/>
              <a:cs typeface="Arial"/>
            </a:endParaRPr>
          </a:p>
          <a:p>
            <a:pPr algn="just">
              <a:lnSpc>
                <a:spcPct val="140000"/>
              </a:lnSpc>
            </a:pPr>
            <a:r>
              <a:rPr lang="en-US" sz="2400" spc="100" dirty="0">
                <a:latin typeface="Arial"/>
                <a:ea typeface="Montserrat Light" charset="0"/>
                <a:cs typeface="Arial"/>
              </a:rPr>
              <a:t>In fact, try to avoid big blocks of copy on slides:</a:t>
            </a:r>
          </a:p>
          <a:p>
            <a:pPr marL="342900" indent="-34290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400" spc="100" dirty="0">
                <a:latin typeface="Arial"/>
                <a:ea typeface="Montserrat Light" charset="0"/>
                <a:cs typeface="Arial"/>
              </a:rPr>
              <a:t>Use bullets if possible</a:t>
            </a:r>
          </a:p>
          <a:p>
            <a:pPr marL="342900" indent="-34290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400" spc="100" dirty="0">
                <a:latin typeface="Arial"/>
                <a:ea typeface="Montserrat Light" charset="0"/>
                <a:cs typeface="Arial"/>
              </a:rPr>
              <a:t>Use bullets</a:t>
            </a:r>
          </a:p>
          <a:p>
            <a:pPr marL="342900" indent="-34290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400" spc="100" dirty="0">
                <a:latin typeface="Arial"/>
                <a:ea typeface="Montserrat Light" charset="0"/>
                <a:cs typeface="Arial"/>
              </a:rPr>
              <a:t>Use bullets – ideally just three per page</a:t>
            </a:r>
          </a:p>
          <a:p>
            <a:pPr algn="just">
              <a:lnSpc>
                <a:spcPct val="140000"/>
              </a:lnSpc>
            </a:pPr>
            <a:endParaRPr lang="en-US" sz="2400" spc="100" dirty="0">
              <a:latin typeface="Arial"/>
              <a:ea typeface="Montserrat Light" charset="0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305051" y="984189"/>
            <a:ext cx="576762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400" b="1" spc="800" dirty="0">
                <a:solidFill>
                  <a:schemeClr val="tx2"/>
                </a:solidFill>
                <a:latin typeface="Arial"/>
                <a:ea typeface="Lato Black" charset="0"/>
                <a:cs typeface="Arial"/>
              </a:rPr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1105504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/>
          <p:cNvSpPr txBox="1">
            <a:spLocks/>
          </p:cNvSpPr>
          <p:nvPr/>
        </p:nvSpPr>
        <p:spPr>
          <a:xfrm>
            <a:off x="12221036" y="0"/>
            <a:ext cx="12172949" cy="13716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88365" rtl="0" eaLnBrk="1" latinLnBrk="0" hangingPunct="1">
              <a:spcBef>
                <a:spcPct val="20000"/>
              </a:spcBef>
              <a:buFont typeface="Arial"/>
              <a:buNone/>
              <a:defRPr sz="4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1768592" indent="-680228" algn="l" defTabSz="1088365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0912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09276" indent="-544182" algn="l" defTabSz="1088365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7641" indent="-544182" algn="l" defTabSz="1088365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6005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4370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2735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1099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1232668" y="5694109"/>
            <a:ext cx="10000243" cy="2873930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404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Newly identified need, want, or demand trend that a firm can exploit because it is not being addressed by the competitors.</a:t>
            </a:r>
          </a:p>
          <a:p>
            <a:pPr algn="just">
              <a:lnSpc>
                <a:spcPts val="4040"/>
              </a:lnSpc>
            </a:pPr>
            <a:endParaRPr lang="en-US" spc="100" dirty="0">
              <a:latin typeface="Arial" panose="020B0604020202020204" pitchFamily="34" charset="0"/>
              <a:ea typeface="Montserrat Light" charset="0"/>
              <a:cs typeface="Arial" panose="020B0604020202020204" pitchFamily="34" charset="0"/>
            </a:endParaRPr>
          </a:p>
          <a:p>
            <a:pPr algn="just">
              <a:lnSpc>
                <a:spcPts val="404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Newly identified need, want, or demand trend that a firm can exploit because it is not being addressed by the competitors.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ea typeface="Poppins Light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50239" y="4554756"/>
            <a:ext cx="7276351" cy="107721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3200" b="1" spc="100" dirty="0">
                <a:latin typeface="Arial"/>
                <a:cs typeface="Arial"/>
              </a:rPr>
              <a:t>EXPLAIN WHAT'S BROKEN </a:t>
            </a:r>
            <a:br>
              <a:rPr lang="en-US" sz="3200" b="1" spc="100" dirty="0">
                <a:latin typeface="Arial"/>
                <a:cs typeface="Arial"/>
              </a:rPr>
            </a:br>
            <a:r>
              <a:rPr lang="en-US" sz="3200" b="1" spc="100" dirty="0">
                <a:latin typeface="Arial"/>
                <a:cs typeface="Arial"/>
              </a:rPr>
              <a:t>AND THE MARKET OPPORTUNITY</a:t>
            </a:r>
            <a:endParaRPr lang="en-US" sz="3000" b="1" spc="100" dirty="0">
              <a:solidFill>
                <a:schemeClr val="tx2"/>
              </a:solidFill>
              <a:latin typeface="Arial"/>
              <a:ea typeface="Poppins SemiBold" charset="0"/>
              <a:cs typeface="Arial"/>
            </a:endParaRPr>
          </a:p>
        </p:txBody>
      </p:sp>
      <p:sp>
        <p:nvSpPr>
          <p:cNvPr id="9" name="Rectangle 8"/>
          <p:cNvSpPr>
            <a:spLocks/>
          </p:cNvSpPr>
          <p:nvPr/>
        </p:nvSpPr>
        <p:spPr bwMode="auto">
          <a:xfrm>
            <a:off x="1411086" y="1357460"/>
            <a:ext cx="10718128" cy="222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anchor="ctr" anchorCtr="0">
            <a:spAutoFit/>
          </a:bodyPr>
          <a:lstStyle/>
          <a:p>
            <a:pPr defTabSz="4572000">
              <a:lnSpc>
                <a:spcPts val="8500"/>
              </a:lnSpc>
            </a:pPr>
            <a:r>
              <a:rPr lang="en-US" sz="8400" b="1" spc="500" dirty="0">
                <a:solidFill>
                  <a:schemeClr val="tx2"/>
                </a:solidFill>
                <a:latin typeface="Arial"/>
                <a:ea typeface="Poppins" charset="0"/>
                <a:cs typeface="Arial"/>
                <a:sym typeface="Bebas Neue" charset="0"/>
              </a:rPr>
              <a:t>WHAT</a:t>
            </a:r>
            <a:r>
              <a:rPr lang="en-US" sz="4000" b="1" spc="500" dirty="0">
                <a:solidFill>
                  <a:schemeClr val="tx2"/>
                </a:solidFill>
                <a:latin typeface="Arial"/>
                <a:ea typeface="Poppins" charset="0"/>
                <a:cs typeface="Arial"/>
                <a:sym typeface="Bebas Neue" charset="0"/>
              </a:rPr>
              <a:t> </a:t>
            </a:r>
            <a:r>
              <a:rPr lang="en-US" sz="8400" b="1" spc="500" dirty="0">
                <a:solidFill>
                  <a:schemeClr val="tx2"/>
                </a:solidFill>
                <a:latin typeface="Arial"/>
                <a:ea typeface="Poppins" charset="0"/>
                <a:cs typeface="Arial"/>
                <a:sym typeface="Bebas Neue" charset="0"/>
              </a:rPr>
              <a:t>PROBLEM </a:t>
            </a:r>
          </a:p>
          <a:p>
            <a:pPr defTabSz="4572000">
              <a:lnSpc>
                <a:spcPts val="8500"/>
              </a:lnSpc>
            </a:pPr>
            <a:r>
              <a:rPr lang="en-US" sz="8400" b="1" spc="500" dirty="0">
                <a:solidFill>
                  <a:schemeClr val="tx2"/>
                </a:solidFill>
                <a:latin typeface="Arial"/>
                <a:ea typeface="Poppins" charset="0"/>
                <a:cs typeface="Arial"/>
                <a:sym typeface="Bebas Neue" charset="0"/>
              </a:rPr>
              <a:t>ARE</a:t>
            </a:r>
            <a:r>
              <a:rPr lang="en-US" sz="4000" b="1" spc="500" dirty="0">
                <a:solidFill>
                  <a:schemeClr val="tx2"/>
                </a:solidFill>
                <a:latin typeface="Arial"/>
                <a:ea typeface="Poppins" charset="0"/>
                <a:cs typeface="Arial"/>
                <a:sym typeface="Bebas Neue" charset="0"/>
              </a:rPr>
              <a:t> </a:t>
            </a:r>
            <a:r>
              <a:rPr lang="en-US" sz="8400" b="1" spc="500" dirty="0">
                <a:solidFill>
                  <a:schemeClr val="tx2"/>
                </a:solidFill>
                <a:latin typeface="Arial"/>
                <a:ea typeface="Poppins" charset="0"/>
                <a:cs typeface="Arial"/>
                <a:sym typeface="Bebas Neue" charset="0"/>
              </a:rPr>
              <a:t>WE</a:t>
            </a:r>
            <a:r>
              <a:rPr lang="en-US" sz="4000" b="1" spc="500" dirty="0">
                <a:solidFill>
                  <a:schemeClr val="tx2"/>
                </a:solidFill>
                <a:latin typeface="Arial"/>
                <a:ea typeface="Poppins" charset="0"/>
                <a:cs typeface="Arial"/>
                <a:sym typeface="Bebas Neue" charset="0"/>
              </a:rPr>
              <a:t> </a:t>
            </a:r>
            <a:r>
              <a:rPr lang="en-US" sz="8400" b="1" spc="500" dirty="0">
                <a:solidFill>
                  <a:schemeClr val="tx2"/>
                </a:solidFill>
                <a:latin typeface="Arial"/>
                <a:ea typeface="Poppins" charset="0"/>
                <a:cs typeface="Arial"/>
                <a:sym typeface="Bebas Neue" charset="0"/>
              </a:rPr>
              <a:t>SOLVING?</a:t>
            </a:r>
          </a:p>
        </p:txBody>
      </p:sp>
      <p:pic>
        <p:nvPicPr>
          <p:cNvPr id="10" name="Picture 9" descr="4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21036" y="0"/>
            <a:ext cx="12173712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894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4377650" cy="13715857"/>
          </a:xfrm>
          <a:prstGeom prst="rect">
            <a:avLst/>
          </a:prstGeom>
        </p:spPr>
      </p:pic>
      <p:sp>
        <p:nvSpPr>
          <p:cNvPr id="7" name="Picture Placeholder 7"/>
          <p:cNvSpPr txBox="1">
            <a:spLocks/>
          </p:cNvSpPr>
          <p:nvPr/>
        </p:nvSpPr>
        <p:spPr>
          <a:xfrm>
            <a:off x="0" y="0"/>
            <a:ext cx="24377649" cy="13716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88365" rtl="0" eaLnBrk="1" latinLnBrk="0" hangingPunct="1">
              <a:spcBef>
                <a:spcPct val="20000"/>
              </a:spcBef>
              <a:buFont typeface="Arial"/>
              <a:buNone/>
              <a:defRPr sz="4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1768592" indent="-680228" algn="l" defTabSz="1088365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0912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09276" indent="-544182" algn="l" defTabSz="1088365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7641" indent="-544182" algn="l" defTabSz="1088365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6005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4370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2735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1099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Insert picture here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204313" cy="13716000"/>
          </a:xfrm>
          <a:prstGeom prst="rect">
            <a:avLst/>
          </a:prstGeom>
          <a:solidFill>
            <a:srgbClr val="0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1232668" y="5694109"/>
            <a:ext cx="10000243" cy="2488782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ts val="4040"/>
              </a:lnSpc>
              <a:buFont typeface="Arial"/>
              <a:buChar char="•"/>
            </a:pPr>
            <a:r>
              <a:rPr lang="en-US" spc="100" dirty="0">
                <a:solidFill>
                  <a:srgbClr val="FFFFFF"/>
                </a:solidFill>
                <a:latin typeface="Arial"/>
                <a:ea typeface="Montserrat Light" charset="0"/>
                <a:cs typeface="Arial"/>
              </a:rPr>
              <a:t>Highlight any Unique</a:t>
            </a:r>
          </a:p>
          <a:p>
            <a:pPr marL="342900" indent="-342900" algn="just">
              <a:lnSpc>
                <a:spcPts val="4040"/>
              </a:lnSpc>
              <a:buFont typeface="Arial"/>
              <a:buChar char="•"/>
            </a:pPr>
            <a:r>
              <a:rPr lang="en-US" spc="100" dirty="0">
                <a:solidFill>
                  <a:srgbClr val="FFFFFF"/>
                </a:solidFill>
                <a:latin typeface="Arial"/>
                <a:ea typeface="Montserrat Light" charset="0"/>
                <a:cs typeface="Arial"/>
              </a:rPr>
              <a:t>Selling Points (USPs).</a:t>
            </a:r>
          </a:p>
          <a:p>
            <a:pPr marL="342900" indent="-342900" algn="just">
              <a:lnSpc>
                <a:spcPts val="4040"/>
              </a:lnSpc>
              <a:buFont typeface="Arial"/>
              <a:buChar char="•"/>
            </a:pPr>
            <a:r>
              <a:rPr lang="en-US" spc="100" dirty="0">
                <a:solidFill>
                  <a:srgbClr val="FFFFFF"/>
                </a:solidFill>
                <a:latin typeface="Arial"/>
                <a:ea typeface="Montserrat Light" charset="0"/>
                <a:cs typeface="Arial"/>
              </a:rPr>
              <a:t>Why is your solution better?</a:t>
            </a:r>
          </a:p>
          <a:p>
            <a:pPr marL="342900" indent="-342900" algn="just">
              <a:lnSpc>
                <a:spcPts val="4040"/>
              </a:lnSpc>
              <a:buFont typeface="Arial"/>
              <a:buChar char="•"/>
            </a:pPr>
            <a:r>
              <a:rPr lang="en-US" spc="100" dirty="0">
                <a:solidFill>
                  <a:srgbClr val="FFFFFF"/>
                </a:solidFill>
                <a:latin typeface="Arial"/>
                <a:ea typeface="Montserrat Light" charset="0"/>
                <a:cs typeface="Arial"/>
              </a:rPr>
              <a:t>What's the competitive advantage?</a:t>
            </a:r>
            <a:endParaRPr lang="en-US" dirty="0">
              <a:solidFill>
                <a:srgbClr val="FFFFFF"/>
              </a:solidFill>
              <a:latin typeface="Poppins Light" charset="0"/>
              <a:ea typeface="Poppins Light" charset="0"/>
              <a:cs typeface="Poppins Light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50239" y="4800977"/>
            <a:ext cx="10292201" cy="584776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3200" b="1" spc="100" dirty="0">
                <a:solidFill>
                  <a:srgbClr val="FFFFFF"/>
                </a:solidFill>
                <a:latin typeface="Arial"/>
                <a:cs typeface="Arial"/>
              </a:rPr>
              <a:t>DESCRIBE HOW YOUR SOLUTION'S DIFFERENT</a:t>
            </a:r>
          </a:p>
        </p:txBody>
      </p:sp>
      <p:sp>
        <p:nvSpPr>
          <p:cNvPr id="13" name="Rectangle 12"/>
          <p:cNvSpPr>
            <a:spLocks/>
          </p:cNvSpPr>
          <p:nvPr/>
        </p:nvSpPr>
        <p:spPr bwMode="auto">
          <a:xfrm>
            <a:off x="1411086" y="1907610"/>
            <a:ext cx="6014292" cy="112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anchor="ctr" anchorCtr="0">
            <a:spAutoFit/>
          </a:bodyPr>
          <a:lstStyle/>
          <a:p>
            <a:pPr defTabSz="4572000">
              <a:lnSpc>
                <a:spcPts val="8500"/>
              </a:lnSpc>
            </a:pPr>
            <a:r>
              <a:rPr lang="en-US" sz="8400" b="1" spc="500" dirty="0">
                <a:solidFill>
                  <a:srgbClr val="FFFFFF"/>
                </a:solidFill>
                <a:latin typeface="Arial"/>
                <a:ea typeface="Poppins" charset="0"/>
                <a:cs typeface="Arial"/>
                <a:sym typeface="Bebas Neue" charset="0"/>
              </a:rPr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321249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 txBox="1">
            <a:spLocks/>
          </p:cNvSpPr>
          <p:nvPr/>
        </p:nvSpPr>
        <p:spPr>
          <a:xfrm>
            <a:off x="12993572" y="5436268"/>
            <a:ext cx="10000243" cy="5644689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4040"/>
              </a:lnSpc>
            </a:pPr>
            <a:r>
              <a:rPr lang="en-US" spc="100" dirty="0" err="1">
                <a:latin typeface="Arial"/>
                <a:ea typeface="Montserrat Light" charset="0"/>
                <a:cs typeface="Arial"/>
              </a:rPr>
              <a:t>Emphasise</a:t>
            </a:r>
            <a:r>
              <a:rPr lang="en-US" spc="100" dirty="0">
                <a:latin typeface="Arial"/>
                <a:ea typeface="Montserrat Light" charset="0"/>
                <a:cs typeface="Arial"/>
              </a:rPr>
              <a:t> the main points including the purpose of the company. </a:t>
            </a:r>
            <a:r>
              <a:rPr lang="en-US" spc="100" dirty="0" err="1">
                <a:latin typeface="Arial"/>
                <a:ea typeface="Montserrat Light" charset="0"/>
                <a:cs typeface="Arial"/>
              </a:rPr>
              <a:t>Emphasise</a:t>
            </a:r>
            <a:r>
              <a:rPr lang="en-US" spc="100" dirty="0">
                <a:latin typeface="Arial"/>
                <a:ea typeface="Montserrat Light" charset="0"/>
                <a:cs typeface="Arial"/>
              </a:rPr>
              <a:t> the main points including the purpose of the company. </a:t>
            </a:r>
            <a:r>
              <a:rPr lang="en-US" spc="100" dirty="0" err="1">
                <a:latin typeface="Arial"/>
                <a:ea typeface="Montserrat Light" charset="0"/>
                <a:cs typeface="Arial"/>
              </a:rPr>
              <a:t>Emphasise</a:t>
            </a:r>
            <a:r>
              <a:rPr lang="en-US" spc="100" dirty="0">
                <a:latin typeface="Arial"/>
                <a:ea typeface="Montserrat Light" charset="0"/>
                <a:cs typeface="Arial"/>
              </a:rPr>
              <a:t> the main points including the purpose of the company. </a:t>
            </a:r>
          </a:p>
          <a:p>
            <a:pPr algn="just">
              <a:lnSpc>
                <a:spcPts val="4040"/>
              </a:lnSpc>
            </a:pPr>
            <a:endParaRPr lang="en-US" spc="100" dirty="0">
              <a:latin typeface="Arial"/>
              <a:ea typeface="Montserrat Light" charset="0"/>
              <a:cs typeface="Arial"/>
            </a:endParaRPr>
          </a:p>
          <a:p>
            <a:pPr algn="just">
              <a:lnSpc>
                <a:spcPts val="4040"/>
              </a:lnSpc>
            </a:pPr>
            <a:r>
              <a:rPr lang="en-US" spc="100" dirty="0" err="1">
                <a:latin typeface="Arial"/>
                <a:ea typeface="Montserrat Light" charset="0"/>
                <a:cs typeface="Arial"/>
              </a:rPr>
              <a:t>Emphasise</a:t>
            </a:r>
            <a:r>
              <a:rPr lang="en-US" spc="100" dirty="0">
                <a:latin typeface="Arial"/>
                <a:ea typeface="Montserrat Light" charset="0"/>
                <a:cs typeface="Arial"/>
              </a:rPr>
              <a:t> the main points including the purpose of the company. </a:t>
            </a:r>
          </a:p>
          <a:p>
            <a:pPr algn="just">
              <a:lnSpc>
                <a:spcPts val="4040"/>
              </a:lnSpc>
            </a:pPr>
            <a:endParaRPr lang="en-US" spc="100" dirty="0">
              <a:latin typeface="Arial"/>
              <a:ea typeface="Montserrat Light" charset="0"/>
              <a:cs typeface="Arial"/>
            </a:endParaRPr>
          </a:p>
          <a:p>
            <a:pPr algn="just">
              <a:lnSpc>
                <a:spcPts val="4040"/>
              </a:lnSpc>
            </a:pPr>
            <a:r>
              <a:rPr lang="en-US" spc="100" dirty="0" err="1">
                <a:latin typeface="Arial"/>
                <a:ea typeface="Montserrat Light" charset="0"/>
                <a:cs typeface="Arial"/>
              </a:rPr>
              <a:t>Emphasise</a:t>
            </a:r>
            <a:r>
              <a:rPr lang="en-US" spc="100" dirty="0">
                <a:latin typeface="Arial"/>
                <a:ea typeface="Montserrat Light" charset="0"/>
                <a:cs typeface="Arial"/>
              </a:rPr>
              <a:t> the main points including the purpose of the company. </a:t>
            </a:r>
            <a:endParaRPr lang="en-US" dirty="0">
              <a:solidFill>
                <a:schemeClr val="tx1"/>
              </a:solidFill>
              <a:latin typeface="Poppins Light" charset="0"/>
              <a:ea typeface="Poppins Light" charset="0"/>
              <a:cs typeface="Poppins Light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111143" y="4800977"/>
            <a:ext cx="8414082" cy="584776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3200" b="1" spc="100" dirty="0">
                <a:latin typeface="Arial"/>
                <a:cs typeface="Arial"/>
              </a:rPr>
              <a:t>SUMMARISE YOUR COMPANY'S STORY</a:t>
            </a:r>
            <a:endParaRPr lang="en-US" sz="3000" b="1" spc="100" dirty="0">
              <a:solidFill>
                <a:schemeClr val="tx2"/>
              </a:solidFill>
              <a:latin typeface="Arial"/>
              <a:ea typeface="Poppins SemiBold" charset="0"/>
              <a:cs typeface="Arial"/>
            </a:endParaRPr>
          </a:p>
        </p:txBody>
      </p:sp>
      <p:sp>
        <p:nvSpPr>
          <p:cNvPr id="10" name="Rectangle 9"/>
          <p:cNvSpPr>
            <a:spLocks/>
          </p:cNvSpPr>
          <p:nvPr/>
        </p:nvSpPr>
        <p:spPr bwMode="auto">
          <a:xfrm>
            <a:off x="13171990" y="1362589"/>
            <a:ext cx="6618599" cy="2213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anchor="ctr" anchorCtr="0">
            <a:spAutoFit/>
          </a:bodyPr>
          <a:lstStyle/>
          <a:p>
            <a:pPr defTabSz="4572000">
              <a:lnSpc>
                <a:spcPts val="8500"/>
              </a:lnSpc>
            </a:pPr>
            <a:r>
              <a:rPr lang="en-US" sz="8400" b="1" spc="500" dirty="0">
                <a:solidFill>
                  <a:schemeClr val="tx2"/>
                </a:solidFill>
                <a:latin typeface="Arial"/>
                <a:ea typeface="Poppins" charset="0"/>
                <a:cs typeface="Arial"/>
                <a:sym typeface="Bebas Neue" charset="0"/>
              </a:rPr>
              <a:t>EXECUTIVE </a:t>
            </a:r>
          </a:p>
          <a:p>
            <a:pPr defTabSz="4572000">
              <a:lnSpc>
                <a:spcPts val="8500"/>
              </a:lnSpc>
            </a:pPr>
            <a:r>
              <a:rPr lang="en-US" sz="8400" b="1" spc="500" dirty="0">
                <a:solidFill>
                  <a:schemeClr val="tx2"/>
                </a:solidFill>
                <a:latin typeface="Arial"/>
                <a:ea typeface="Poppins" charset="0"/>
                <a:cs typeface="Arial"/>
                <a:sym typeface="Bebas Neue" charset="0"/>
              </a:rPr>
              <a:t>SUMMARY</a:t>
            </a:r>
          </a:p>
        </p:txBody>
      </p:sp>
      <p:sp>
        <p:nvSpPr>
          <p:cNvPr id="11" name="Picture Placeholder 7"/>
          <p:cNvSpPr txBox="1">
            <a:spLocks/>
          </p:cNvSpPr>
          <p:nvPr/>
        </p:nvSpPr>
        <p:spPr>
          <a:xfrm>
            <a:off x="0" y="0"/>
            <a:ext cx="12172949" cy="13716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88365" rtl="0" eaLnBrk="1" latinLnBrk="0" hangingPunct="1">
              <a:spcBef>
                <a:spcPct val="20000"/>
              </a:spcBef>
              <a:buFont typeface="Arial"/>
              <a:buNone/>
              <a:defRPr sz="4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1768592" indent="-680228" algn="l" defTabSz="1088365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0912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09276" indent="-544182" algn="l" defTabSz="1088365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7641" indent="-544182" algn="l" defTabSz="1088365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6005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4370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2735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1099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2" name="Picture 1" descr="4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63" y="0"/>
            <a:ext cx="12173712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769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/>
          <p:cNvSpPr txBox="1">
            <a:spLocks/>
          </p:cNvSpPr>
          <p:nvPr/>
        </p:nvSpPr>
        <p:spPr>
          <a:xfrm>
            <a:off x="0" y="7858748"/>
            <a:ext cx="24393985" cy="585725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88365" rtl="0" eaLnBrk="1" latinLnBrk="0" hangingPunct="1">
              <a:spcBef>
                <a:spcPct val="20000"/>
              </a:spcBef>
              <a:buFont typeface="Arial"/>
              <a:buNone/>
              <a:defRPr sz="4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1768592" indent="-680228" algn="l" defTabSz="1088365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0912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09276" indent="-544182" algn="l" defTabSz="1088365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7641" indent="-544182" algn="l" defTabSz="1088365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6005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4370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2735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1099" indent="-544182" algn="l" defTabSz="1088365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11245" y="984189"/>
            <a:ext cx="1155524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400" b="1" spc="800" dirty="0">
                <a:solidFill>
                  <a:schemeClr val="tx2"/>
                </a:solidFill>
                <a:latin typeface="Arial"/>
                <a:ea typeface="Lato Black" charset="0"/>
                <a:cs typeface="Arial"/>
              </a:rPr>
              <a:t>THE COMPETITION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1827212" y="4282950"/>
            <a:ext cx="20647025" cy="1272107"/>
          </a:xfrm>
          <a:prstGeom prst="rect">
            <a:avLst/>
          </a:prstGeom>
        </p:spPr>
        <p:txBody>
          <a:bodyPr vert="horz" lIns="182843" tIns="91422" rIns="182843" bIns="91422" rtlCol="0">
            <a:spAutoFit/>
          </a:bodyPr>
          <a:lstStyle>
            <a:lvl1pPr marL="0" indent="0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48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1pPr>
            <a:lvl2pPr marL="914217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40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2pPr>
            <a:lvl3pPr marL="1828434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6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3pPr>
            <a:lvl4pPr marL="2742651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4pPr>
            <a:lvl5pPr marL="3656868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latin typeface="+mn-lt"/>
              </a:rPr>
              <a:t>Include information here on competitive analysis That looks at your market and your competition, shows what the others are doing and why. Demonstrate you know the competitive landscape.</a:t>
            </a:r>
          </a:p>
          <a:p>
            <a:r>
              <a:rPr lang="en-GB" sz="2000" dirty="0">
                <a:latin typeface="+mn-lt"/>
              </a:rPr>
              <a:t>List your main competitors and their strengths and weaknesses. Say where they're located, what they sell, their prices, their marketing messages, their web addresses and talk about their reputations.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7212" y="3033171"/>
            <a:ext cx="20647025" cy="58477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3200" b="1" spc="100" dirty="0">
                <a:latin typeface="Arial"/>
                <a:cs typeface="Arial"/>
              </a:rPr>
              <a:t>WHO ARE YOU COMPETING WITH FOR BUSINESS?</a:t>
            </a:r>
            <a:endParaRPr lang="en-US" sz="3000" b="1" spc="100" dirty="0">
              <a:solidFill>
                <a:schemeClr val="tx2"/>
              </a:solidFill>
              <a:latin typeface="Arial"/>
              <a:ea typeface="Poppins SemiBold" charset="0"/>
              <a:cs typeface="Arial"/>
            </a:endParaRPr>
          </a:p>
        </p:txBody>
      </p:sp>
      <p:pic>
        <p:nvPicPr>
          <p:cNvPr id="2" name="Picture 1" descr="6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35" y="7862196"/>
            <a:ext cx="24377650" cy="585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786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57889" y="984189"/>
            <a:ext cx="1886195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400" b="1" spc="800" dirty="0">
                <a:solidFill>
                  <a:schemeClr val="tx2"/>
                </a:solidFill>
                <a:latin typeface="Arial"/>
                <a:ea typeface="Lato Black" charset="0"/>
                <a:cs typeface="Arial"/>
              </a:rPr>
              <a:t>HOW WILL WE BUILD A MOAT?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7212" y="4354478"/>
            <a:ext cx="20647025" cy="58477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3200" b="1" spc="600" dirty="0">
                <a:solidFill>
                  <a:schemeClr val="tx2"/>
                </a:solidFill>
                <a:latin typeface="Arial"/>
                <a:ea typeface="Oswald" charset="0"/>
                <a:cs typeface="Arial"/>
              </a:rPr>
              <a:t>BULLET POINT HOW YOU'LL PROTECT THE CO: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04940" y="6214571"/>
            <a:ext cx="926901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pc="600" dirty="0">
                <a:solidFill>
                  <a:schemeClr val="tx2"/>
                </a:solidFill>
                <a:latin typeface="Arial"/>
                <a:ea typeface="Oswald" charset="0"/>
                <a:cs typeface="Arial"/>
              </a:rPr>
              <a:t>HOW YOU’LL PROTECT YOUR CO. </a:t>
            </a:r>
          </a:p>
          <a:p>
            <a:endParaRPr lang="en-US" sz="3200" b="1" spc="600" dirty="0">
              <a:solidFill>
                <a:schemeClr val="tx2"/>
              </a:solidFill>
              <a:latin typeface="Arial"/>
              <a:ea typeface="Oswald" charset="0"/>
              <a:cs typeface="Arial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233329" y="7010399"/>
            <a:ext cx="923923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hape 2546"/>
          <p:cNvSpPr/>
          <p:nvPr/>
        </p:nvSpPr>
        <p:spPr>
          <a:xfrm>
            <a:off x="2233329" y="6256245"/>
            <a:ext cx="558655" cy="457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0400"/>
                </a:moveTo>
                <a:lnTo>
                  <a:pt x="18655" y="20400"/>
                </a:lnTo>
                <a:lnTo>
                  <a:pt x="18655" y="1200"/>
                </a:lnTo>
                <a:lnTo>
                  <a:pt x="20618" y="1200"/>
                </a:lnTo>
                <a:cubicBezTo>
                  <a:pt x="20618" y="1200"/>
                  <a:pt x="20618" y="20400"/>
                  <a:pt x="20618" y="20400"/>
                </a:cubicBezTo>
                <a:close/>
                <a:moveTo>
                  <a:pt x="21109" y="0"/>
                </a:moveTo>
                <a:lnTo>
                  <a:pt x="18164" y="0"/>
                </a:lnTo>
                <a:cubicBezTo>
                  <a:pt x="17893" y="0"/>
                  <a:pt x="17673" y="269"/>
                  <a:pt x="17673" y="600"/>
                </a:cubicBezTo>
                <a:lnTo>
                  <a:pt x="17673" y="21000"/>
                </a:lnTo>
                <a:cubicBezTo>
                  <a:pt x="17673" y="21332"/>
                  <a:pt x="17893" y="21600"/>
                  <a:pt x="18164" y="21600"/>
                </a:cubicBezTo>
                <a:lnTo>
                  <a:pt x="21109" y="21600"/>
                </a:lnTo>
                <a:cubicBezTo>
                  <a:pt x="21380" y="21600"/>
                  <a:pt x="21600" y="21332"/>
                  <a:pt x="21600" y="21000"/>
                </a:cubicBezTo>
                <a:lnTo>
                  <a:pt x="21600" y="600"/>
                </a:lnTo>
                <a:cubicBezTo>
                  <a:pt x="21600" y="269"/>
                  <a:pt x="21380" y="0"/>
                  <a:pt x="21109" y="0"/>
                </a:cubicBezTo>
                <a:moveTo>
                  <a:pt x="8836" y="20400"/>
                </a:moveTo>
                <a:lnTo>
                  <a:pt x="6873" y="20400"/>
                </a:lnTo>
                <a:lnTo>
                  <a:pt x="6873" y="3600"/>
                </a:lnTo>
                <a:lnTo>
                  <a:pt x="8836" y="3600"/>
                </a:lnTo>
                <a:cubicBezTo>
                  <a:pt x="8836" y="3600"/>
                  <a:pt x="8836" y="20400"/>
                  <a:pt x="8836" y="20400"/>
                </a:cubicBezTo>
                <a:close/>
                <a:moveTo>
                  <a:pt x="9327" y="2400"/>
                </a:moveTo>
                <a:lnTo>
                  <a:pt x="6382" y="2400"/>
                </a:lnTo>
                <a:cubicBezTo>
                  <a:pt x="6111" y="2400"/>
                  <a:pt x="5891" y="2669"/>
                  <a:pt x="5891" y="3000"/>
                </a:cubicBezTo>
                <a:lnTo>
                  <a:pt x="5891" y="21000"/>
                </a:lnTo>
                <a:cubicBezTo>
                  <a:pt x="5891" y="21332"/>
                  <a:pt x="6111" y="21600"/>
                  <a:pt x="6382" y="21600"/>
                </a:cubicBezTo>
                <a:lnTo>
                  <a:pt x="9327" y="21600"/>
                </a:lnTo>
                <a:cubicBezTo>
                  <a:pt x="9598" y="21600"/>
                  <a:pt x="9818" y="21332"/>
                  <a:pt x="9818" y="21000"/>
                </a:cubicBezTo>
                <a:lnTo>
                  <a:pt x="9818" y="3000"/>
                </a:lnTo>
                <a:cubicBezTo>
                  <a:pt x="9818" y="2669"/>
                  <a:pt x="9598" y="2400"/>
                  <a:pt x="9327" y="2400"/>
                </a:cubicBezTo>
                <a:moveTo>
                  <a:pt x="14727" y="20400"/>
                </a:moveTo>
                <a:lnTo>
                  <a:pt x="12764" y="20400"/>
                </a:lnTo>
                <a:lnTo>
                  <a:pt x="12764" y="10800"/>
                </a:lnTo>
                <a:lnTo>
                  <a:pt x="14727" y="10800"/>
                </a:lnTo>
                <a:cubicBezTo>
                  <a:pt x="14727" y="10800"/>
                  <a:pt x="14727" y="20400"/>
                  <a:pt x="14727" y="20400"/>
                </a:cubicBezTo>
                <a:close/>
                <a:moveTo>
                  <a:pt x="15218" y="9600"/>
                </a:moveTo>
                <a:lnTo>
                  <a:pt x="12273" y="9600"/>
                </a:lnTo>
                <a:cubicBezTo>
                  <a:pt x="12002" y="9600"/>
                  <a:pt x="11782" y="9869"/>
                  <a:pt x="11782" y="10200"/>
                </a:cubicBezTo>
                <a:lnTo>
                  <a:pt x="11782" y="21000"/>
                </a:lnTo>
                <a:cubicBezTo>
                  <a:pt x="11782" y="21332"/>
                  <a:pt x="12002" y="21600"/>
                  <a:pt x="12273" y="21600"/>
                </a:cubicBezTo>
                <a:lnTo>
                  <a:pt x="15218" y="21600"/>
                </a:lnTo>
                <a:cubicBezTo>
                  <a:pt x="15489" y="21600"/>
                  <a:pt x="15709" y="21332"/>
                  <a:pt x="15709" y="21000"/>
                </a:cubicBezTo>
                <a:lnTo>
                  <a:pt x="15709" y="10200"/>
                </a:lnTo>
                <a:cubicBezTo>
                  <a:pt x="15709" y="9869"/>
                  <a:pt x="15489" y="9600"/>
                  <a:pt x="15218" y="9600"/>
                </a:cubicBezTo>
                <a:moveTo>
                  <a:pt x="2945" y="20400"/>
                </a:moveTo>
                <a:lnTo>
                  <a:pt x="982" y="20400"/>
                </a:lnTo>
                <a:lnTo>
                  <a:pt x="982" y="14400"/>
                </a:lnTo>
                <a:lnTo>
                  <a:pt x="2945" y="14400"/>
                </a:lnTo>
                <a:cubicBezTo>
                  <a:pt x="2945" y="14400"/>
                  <a:pt x="2945" y="20400"/>
                  <a:pt x="2945" y="20400"/>
                </a:cubicBezTo>
                <a:close/>
                <a:moveTo>
                  <a:pt x="3436" y="13200"/>
                </a:moveTo>
                <a:lnTo>
                  <a:pt x="491" y="13200"/>
                </a:lnTo>
                <a:cubicBezTo>
                  <a:pt x="220" y="13200"/>
                  <a:pt x="0" y="13469"/>
                  <a:pt x="0" y="13800"/>
                </a:cubicBezTo>
                <a:lnTo>
                  <a:pt x="0" y="21000"/>
                </a:lnTo>
                <a:cubicBezTo>
                  <a:pt x="0" y="21332"/>
                  <a:pt x="220" y="21600"/>
                  <a:pt x="491" y="21600"/>
                </a:cubicBezTo>
                <a:lnTo>
                  <a:pt x="3436" y="21600"/>
                </a:lnTo>
                <a:cubicBezTo>
                  <a:pt x="3707" y="21600"/>
                  <a:pt x="3927" y="21332"/>
                  <a:pt x="3927" y="21000"/>
                </a:cubicBezTo>
                <a:lnTo>
                  <a:pt x="3927" y="13800"/>
                </a:lnTo>
                <a:cubicBezTo>
                  <a:pt x="3927" y="13469"/>
                  <a:pt x="3707" y="13200"/>
                  <a:pt x="3436" y="13200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2233329" y="7331971"/>
            <a:ext cx="9239231" cy="1549209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i="1" dirty="0"/>
              <a:t>Details of how you'll protect your company,</a:t>
            </a:r>
            <a:r>
              <a:rPr lang="en-GB" dirty="0"/>
              <a:t> d</a:t>
            </a:r>
            <a:r>
              <a:rPr lang="en-GB" i="1" dirty="0"/>
              <a:t>ecreasing price sensitivity, because your clients choose you first and gravitate toward your brand.</a:t>
            </a:r>
            <a:br>
              <a:rPr lang="en-GB" i="1" dirty="0"/>
            </a:br>
            <a:endParaRPr lang="en-GB" dirty="0">
              <a:effectLst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151432" y="6214571"/>
            <a:ext cx="55451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pc="600" dirty="0">
                <a:solidFill>
                  <a:schemeClr val="tx2"/>
                </a:solidFill>
                <a:latin typeface="Arial"/>
                <a:ea typeface="Oswald" charset="0"/>
                <a:cs typeface="Arial"/>
              </a:rPr>
              <a:t>SUB HEADING HERE</a:t>
            </a:r>
          </a:p>
          <a:p>
            <a:endParaRPr lang="en-US" sz="3200" b="1" spc="600" dirty="0">
              <a:solidFill>
                <a:schemeClr val="tx2"/>
              </a:solidFill>
              <a:latin typeface="Arial"/>
              <a:ea typeface="Oswald" charset="0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3040608" y="7010399"/>
            <a:ext cx="923923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 txBox="1">
            <a:spLocks/>
          </p:cNvSpPr>
          <p:nvPr/>
        </p:nvSpPr>
        <p:spPr>
          <a:xfrm>
            <a:off x="13040608" y="7331971"/>
            <a:ext cx="9239231" cy="1245536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040"/>
              </a:lnSpc>
            </a:pPr>
            <a:r>
              <a:rPr lang="en-GB" i="1" dirty="0"/>
              <a:t>How you’ll increase the perceived value and affinity toward your products and services.</a:t>
            </a:r>
            <a:endParaRPr lang="en-US" dirty="0">
              <a:solidFill>
                <a:schemeClr val="tx1"/>
              </a:solidFill>
              <a:latin typeface="Arial"/>
              <a:ea typeface="Poppins Light" charset="0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04940" y="9526837"/>
            <a:ext cx="55451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pc="600" dirty="0">
                <a:solidFill>
                  <a:schemeClr val="tx2"/>
                </a:solidFill>
                <a:latin typeface="Arial"/>
                <a:ea typeface="Oswald" charset="0"/>
                <a:cs typeface="Arial"/>
              </a:rPr>
              <a:t>SUB HEADING HERE</a:t>
            </a:r>
          </a:p>
          <a:p>
            <a:endParaRPr lang="en-US" sz="3200" b="1" spc="600" dirty="0">
              <a:solidFill>
                <a:schemeClr val="tx2"/>
              </a:solidFill>
              <a:latin typeface="Arial"/>
              <a:ea typeface="Oswald" charset="0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2233329" y="10322665"/>
            <a:ext cx="923923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ubtitle 2"/>
          <p:cNvSpPr txBox="1">
            <a:spLocks/>
          </p:cNvSpPr>
          <p:nvPr/>
        </p:nvSpPr>
        <p:spPr>
          <a:xfrm>
            <a:off x="2233329" y="10644237"/>
            <a:ext cx="9239231" cy="732575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040"/>
              </a:lnSpc>
            </a:pPr>
            <a:r>
              <a:rPr lang="en-GB" i="1" dirty="0"/>
              <a:t>Increased customer attraction and retention details. </a:t>
            </a:r>
            <a:endParaRPr lang="en-US" dirty="0">
              <a:solidFill>
                <a:schemeClr val="tx1"/>
              </a:solidFill>
              <a:latin typeface="Arial"/>
              <a:ea typeface="Poppins Light" charset="0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151432" y="9526837"/>
            <a:ext cx="722986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pc="600" dirty="0">
                <a:solidFill>
                  <a:schemeClr val="tx2"/>
                </a:solidFill>
                <a:latin typeface="Arial"/>
                <a:ea typeface="Oswald" charset="0"/>
                <a:cs typeface="Arial"/>
              </a:rPr>
              <a:t>SUB HEADING GOES HERE</a:t>
            </a:r>
          </a:p>
          <a:p>
            <a:endParaRPr lang="en-US" sz="3200" b="1" spc="600" dirty="0">
              <a:solidFill>
                <a:schemeClr val="tx2"/>
              </a:solidFill>
              <a:latin typeface="Arial"/>
              <a:ea typeface="Oswald" charset="0"/>
              <a:cs typeface="Arial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13040608" y="10322665"/>
            <a:ext cx="923923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ubtitle 2"/>
          <p:cNvSpPr txBox="1">
            <a:spLocks/>
          </p:cNvSpPr>
          <p:nvPr/>
        </p:nvSpPr>
        <p:spPr>
          <a:xfrm>
            <a:off x="13040608" y="10644237"/>
            <a:ext cx="9239231" cy="1106010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i="1" dirty="0"/>
              <a:t>Why will your customers seek out your brand and come back frequently?</a:t>
            </a:r>
            <a:endParaRPr lang="en-GB" dirty="0"/>
          </a:p>
        </p:txBody>
      </p:sp>
      <p:sp>
        <p:nvSpPr>
          <p:cNvPr id="24" name="Shape 2617"/>
          <p:cNvSpPr/>
          <p:nvPr/>
        </p:nvSpPr>
        <p:spPr>
          <a:xfrm>
            <a:off x="13128146" y="9621967"/>
            <a:ext cx="558655" cy="4571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457" y="20400"/>
                </a:moveTo>
                <a:cubicBezTo>
                  <a:pt x="4686" y="18711"/>
                  <a:pt x="5897" y="18036"/>
                  <a:pt x="7134" y="17493"/>
                </a:cubicBezTo>
                <a:lnTo>
                  <a:pt x="7173" y="17477"/>
                </a:lnTo>
                <a:cubicBezTo>
                  <a:pt x="8055" y="17190"/>
                  <a:pt x="9626" y="16039"/>
                  <a:pt x="9626" y="13569"/>
                </a:cubicBezTo>
                <a:cubicBezTo>
                  <a:pt x="9626" y="11474"/>
                  <a:pt x="8932" y="10452"/>
                  <a:pt x="8558" y="9902"/>
                </a:cubicBezTo>
                <a:cubicBezTo>
                  <a:pt x="8484" y="9791"/>
                  <a:pt x="8394" y="9649"/>
                  <a:pt x="8414" y="9680"/>
                </a:cubicBezTo>
                <a:cubicBezTo>
                  <a:pt x="8384" y="9599"/>
                  <a:pt x="8237" y="9129"/>
                  <a:pt x="8449" y="8035"/>
                </a:cubicBezTo>
                <a:cubicBezTo>
                  <a:pt x="8549" y="7522"/>
                  <a:pt x="8380" y="7241"/>
                  <a:pt x="8380" y="7241"/>
                </a:cubicBezTo>
                <a:cubicBezTo>
                  <a:pt x="8112" y="6505"/>
                  <a:pt x="7614" y="5133"/>
                  <a:pt x="7988" y="4025"/>
                </a:cubicBezTo>
                <a:cubicBezTo>
                  <a:pt x="8490" y="2492"/>
                  <a:pt x="8935" y="2190"/>
                  <a:pt x="9741" y="1747"/>
                </a:cubicBezTo>
                <a:cubicBezTo>
                  <a:pt x="9788" y="1721"/>
                  <a:pt x="9834" y="1691"/>
                  <a:pt x="9877" y="1657"/>
                </a:cubicBezTo>
                <a:cubicBezTo>
                  <a:pt x="10029" y="1535"/>
                  <a:pt x="10674" y="1200"/>
                  <a:pt x="11403" y="1200"/>
                </a:cubicBezTo>
                <a:cubicBezTo>
                  <a:pt x="11768" y="1200"/>
                  <a:pt x="12075" y="1285"/>
                  <a:pt x="12318" y="1454"/>
                </a:cubicBezTo>
                <a:cubicBezTo>
                  <a:pt x="12610" y="1655"/>
                  <a:pt x="12890" y="2039"/>
                  <a:pt x="13313" y="3271"/>
                </a:cubicBezTo>
                <a:cubicBezTo>
                  <a:pt x="14101" y="5469"/>
                  <a:pt x="13602" y="6698"/>
                  <a:pt x="13350" y="7124"/>
                </a:cubicBezTo>
                <a:cubicBezTo>
                  <a:pt x="13183" y="7407"/>
                  <a:pt x="13126" y="7764"/>
                  <a:pt x="13191" y="8102"/>
                </a:cubicBezTo>
                <a:cubicBezTo>
                  <a:pt x="13386" y="9109"/>
                  <a:pt x="13260" y="9534"/>
                  <a:pt x="13227" y="9619"/>
                </a:cubicBezTo>
                <a:cubicBezTo>
                  <a:pt x="13219" y="9631"/>
                  <a:pt x="13101" y="9814"/>
                  <a:pt x="13041" y="9902"/>
                </a:cubicBezTo>
                <a:cubicBezTo>
                  <a:pt x="12668" y="10452"/>
                  <a:pt x="11973" y="11474"/>
                  <a:pt x="11973" y="13569"/>
                </a:cubicBezTo>
                <a:cubicBezTo>
                  <a:pt x="11973" y="16039"/>
                  <a:pt x="13545" y="17190"/>
                  <a:pt x="14427" y="17477"/>
                </a:cubicBezTo>
                <a:lnTo>
                  <a:pt x="14466" y="17493"/>
                </a:lnTo>
                <a:cubicBezTo>
                  <a:pt x="15703" y="18036"/>
                  <a:pt x="16914" y="18711"/>
                  <a:pt x="17143" y="20400"/>
                </a:cubicBezTo>
                <a:cubicBezTo>
                  <a:pt x="17143" y="20400"/>
                  <a:pt x="4457" y="20400"/>
                  <a:pt x="4457" y="20400"/>
                </a:cubicBezTo>
                <a:close/>
                <a:moveTo>
                  <a:pt x="14715" y="16328"/>
                </a:moveTo>
                <a:cubicBezTo>
                  <a:pt x="14715" y="16328"/>
                  <a:pt x="12955" y="15815"/>
                  <a:pt x="12955" y="13569"/>
                </a:cubicBezTo>
                <a:cubicBezTo>
                  <a:pt x="12955" y="11596"/>
                  <a:pt x="13678" y="10901"/>
                  <a:pt x="13957" y="10421"/>
                </a:cubicBezTo>
                <a:cubicBezTo>
                  <a:pt x="13957" y="10421"/>
                  <a:pt x="14531" y="9807"/>
                  <a:pt x="14146" y="7826"/>
                </a:cubicBezTo>
                <a:cubicBezTo>
                  <a:pt x="14787" y="6740"/>
                  <a:pt x="14995" y="4972"/>
                  <a:pt x="14211" y="2789"/>
                </a:cubicBezTo>
                <a:cubicBezTo>
                  <a:pt x="13774" y="1514"/>
                  <a:pt x="13389" y="815"/>
                  <a:pt x="12801" y="409"/>
                </a:cubicBezTo>
                <a:cubicBezTo>
                  <a:pt x="12370" y="110"/>
                  <a:pt x="11880" y="0"/>
                  <a:pt x="11403" y="0"/>
                </a:cubicBezTo>
                <a:cubicBezTo>
                  <a:pt x="10516" y="0"/>
                  <a:pt x="9675" y="384"/>
                  <a:pt x="9339" y="653"/>
                </a:cubicBezTo>
                <a:cubicBezTo>
                  <a:pt x="8357" y="1192"/>
                  <a:pt x="7697" y="1688"/>
                  <a:pt x="7077" y="3579"/>
                </a:cubicBezTo>
                <a:cubicBezTo>
                  <a:pt x="6540" y="5168"/>
                  <a:pt x="7179" y="6892"/>
                  <a:pt x="7494" y="7758"/>
                </a:cubicBezTo>
                <a:cubicBezTo>
                  <a:pt x="7110" y="9740"/>
                  <a:pt x="7642" y="10421"/>
                  <a:pt x="7642" y="10421"/>
                </a:cubicBezTo>
                <a:cubicBezTo>
                  <a:pt x="7922" y="10901"/>
                  <a:pt x="8644" y="11596"/>
                  <a:pt x="8644" y="13569"/>
                </a:cubicBezTo>
                <a:cubicBezTo>
                  <a:pt x="8644" y="15815"/>
                  <a:pt x="6885" y="16328"/>
                  <a:pt x="6885" y="16328"/>
                </a:cubicBezTo>
                <a:cubicBezTo>
                  <a:pt x="5768" y="16819"/>
                  <a:pt x="3436" y="17760"/>
                  <a:pt x="3436" y="21000"/>
                </a:cubicBezTo>
                <a:cubicBezTo>
                  <a:pt x="3436" y="21000"/>
                  <a:pt x="3436" y="21600"/>
                  <a:pt x="3927" y="21600"/>
                </a:cubicBezTo>
                <a:lnTo>
                  <a:pt x="17673" y="21600"/>
                </a:lnTo>
                <a:cubicBezTo>
                  <a:pt x="18164" y="21600"/>
                  <a:pt x="18164" y="21000"/>
                  <a:pt x="18164" y="21000"/>
                </a:cubicBezTo>
                <a:cubicBezTo>
                  <a:pt x="18164" y="17760"/>
                  <a:pt x="15832" y="16819"/>
                  <a:pt x="14715" y="16328"/>
                </a:cubicBezTo>
                <a:moveTo>
                  <a:pt x="19516" y="15006"/>
                </a:moveTo>
                <a:cubicBezTo>
                  <a:pt x="19516" y="15006"/>
                  <a:pt x="18416" y="14701"/>
                  <a:pt x="18416" y="12954"/>
                </a:cubicBezTo>
                <a:cubicBezTo>
                  <a:pt x="18416" y="11419"/>
                  <a:pt x="18794" y="10879"/>
                  <a:pt x="19017" y="10506"/>
                </a:cubicBezTo>
                <a:cubicBezTo>
                  <a:pt x="19017" y="10506"/>
                  <a:pt x="19443" y="9975"/>
                  <a:pt x="19136" y="8435"/>
                </a:cubicBezTo>
                <a:cubicBezTo>
                  <a:pt x="19388" y="7760"/>
                  <a:pt x="19900" y="6419"/>
                  <a:pt x="19470" y="5184"/>
                </a:cubicBezTo>
                <a:cubicBezTo>
                  <a:pt x="18974" y="3714"/>
                  <a:pt x="18645" y="3327"/>
                  <a:pt x="17860" y="2908"/>
                </a:cubicBezTo>
                <a:cubicBezTo>
                  <a:pt x="17591" y="2699"/>
                  <a:pt x="16918" y="2400"/>
                  <a:pt x="16208" y="2400"/>
                </a:cubicBezTo>
                <a:cubicBezTo>
                  <a:pt x="15873" y="2400"/>
                  <a:pt x="15531" y="2473"/>
                  <a:pt x="15218" y="2647"/>
                </a:cubicBezTo>
                <a:cubicBezTo>
                  <a:pt x="15343" y="3035"/>
                  <a:pt x="15449" y="3420"/>
                  <a:pt x="15525" y="3799"/>
                </a:cubicBezTo>
                <a:cubicBezTo>
                  <a:pt x="15537" y="3790"/>
                  <a:pt x="15550" y="3779"/>
                  <a:pt x="15563" y="3770"/>
                </a:cubicBezTo>
                <a:cubicBezTo>
                  <a:pt x="15730" y="3657"/>
                  <a:pt x="15948" y="3600"/>
                  <a:pt x="16208" y="3600"/>
                </a:cubicBezTo>
                <a:cubicBezTo>
                  <a:pt x="16716" y="3600"/>
                  <a:pt x="17211" y="3825"/>
                  <a:pt x="17332" y="3919"/>
                </a:cubicBezTo>
                <a:cubicBezTo>
                  <a:pt x="17375" y="3953"/>
                  <a:pt x="17421" y="3983"/>
                  <a:pt x="17467" y="4008"/>
                </a:cubicBezTo>
                <a:cubicBezTo>
                  <a:pt x="17950" y="4265"/>
                  <a:pt x="18131" y="4362"/>
                  <a:pt x="18562" y="5641"/>
                </a:cubicBezTo>
                <a:cubicBezTo>
                  <a:pt x="18822" y="6387"/>
                  <a:pt x="18452" y="7378"/>
                  <a:pt x="18253" y="7911"/>
                </a:cubicBezTo>
                <a:cubicBezTo>
                  <a:pt x="18161" y="8156"/>
                  <a:pt x="18130" y="8457"/>
                  <a:pt x="18182" y="8718"/>
                </a:cubicBezTo>
                <a:cubicBezTo>
                  <a:pt x="18316" y="9392"/>
                  <a:pt x="18254" y="9706"/>
                  <a:pt x="18232" y="9784"/>
                </a:cubicBezTo>
                <a:cubicBezTo>
                  <a:pt x="18230" y="9788"/>
                  <a:pt x="18227" y="9793"/>
                  <a:pt x="18224" y="9798"/>
                </a:cubicBezTo>
                <a:lnTo>
                  <a:pt x="18191" y="9853"/>
                </a:lnTo>
                <a:cubicBezTo>
                  <a:pt x="17926" y="10290"/>
                  <a:pt x="17434" y="11106"/>
                  <a:pt x="17434" y="12954"/>
                </a:cubicBezTo>
                <a:cubicBezTo>
                  <a:pt x="17434" y="15019"/>
                  <a:pt x="18570" y="15933"/>
                  <a:pt x="19229" y="16155"/>
                </a:cubicBezTo>
                <a:cubicBezTo>
                  <a:pt x="19856" y="16429"/>
                  <a:pt x="20435" y="16859"/>
                  <a:pt x="20582" y="17999"/>
                </a:cubicBezTo>
                <a:lnTo>
                  <a:pt x="18459" y="18000"/>
                </a:lnTo>
                <a:cubicBezTo>
                  <a:pt x="18647" y="18353"/>
                  <a:pt x="18802" y="18755"/>
                  <a:pt x="18920" y="19200"/>
                </a:cubicBezTo>
                <a:lnTo>
                  <a:pt x="21109" y="19199"/>
                </a:lnTo>
                <a:cubicBezTo>
                  <a:pt x="21600" y="19199"/>
                  <a:pt x="21600" y="18599"/>
                  <a:pt x="21600" y="18599"/>
                </a:cubicBezTo>
                <a:cubicBezTo>
                  <a:pt x="21600" y="16199"/>
                  <a:pt x="20410" y="15388"/>
                  <a:pt x="19516" y="15006"/>
                </a:cubicBezTo>
                <a:moveTo>
                  <a:pt x="2371" y="16155"/>
                </a:moveTo>
                <a:cubicBezTo>
                  <a:pt x="3030" y="15933"/>
                  <a:pt x="4166" y="15019"/>
                  <a:pt x="4166" y="12954"/>
                </a:cubicBezTo>
                <a:cubicBezTo>
                  <a:pt x="4166" y="11106"/>
                  <a:pt x="3673" y="10290"/>
                  <a:pt x="3409" y="9853"/>
                </a:cubicBezTo>
                <a:lnTo>
                  <a:pt x="3376" y="9798"/>
                </a:lnTo>
                <a:cubicBezTo>
                  <a:pt x="3373" y="9793"/>
                  <a:pt x="3370" y="9788"/>
                  <a:pt x="3367" y="9784"/>
                </a:cubicBezTo>
                <a:cubicBezTo>
                  <a:pt x="3346" y="9706"/>
                  <a:pt x="3283" y="9392"/>
                  <a:pt x="3418" y="8718"/>
                </a:cubicBezTo>
                <a:cubicBezTo>
                  <a:pt x="3470" y="8457"/>
                  <a:pt x="3439" y="8156"/>
                  <a:pt x="3347" y="7911"/>
                </a:cubicBezTo>
                <a:cubicBezTo>
                  <a:pt x="3148" y="7378"/>
                  <a:pt x="2778" y="6387"/>
                  <a:pt x="3038" y="5641"/>
                </a:cubicBezTo>
                <a:cubicBezTo>
                  <a:pt x="3469" y="4362"/>
                  <a:pt x="3649" y="4265"/>
                  <a:pt x="4133" y="4008"/>
                </a:cubicBezTo>
                <a:cubicBezTo>
                  <a:pt x="4180" y="3983"/>
                  <a:pt x="4225" y="3953"/>
                  <a:pt x="4268" y="3919"/>
                </a:cubicBezTo>
                <a:cubicBezTo>
                  <a:pt x="4389" y="3825"/>
                  <a:pt x="4884" y="3600"/>
                  <a:pt x="5392" y="3600"/>
                </a:cubicBezTo>
                <a:cubicBezTo>
                  <a:pt x="5636" y="3600"/>
                  <a:pt x="5839" y="3655"/>
                  <a:pt x="6002" y="3755"/>
                </a:cubicBezTo>
                <a:cubicBezTo>
                  <a:pt x="6045" y="3548"/>
                  <a:pt x="6096" y="3341"/>
                  <a:pt x="6165" y="3134"/>
                </a:cubicBezTo>
                <a:cubicBezTo>
                  <a:pt x="6225" y="2950"/>
                  <a:pt x="6289" y="2793"/>
                  <a:pt x="6351" y="2630"/>
                </a:cubicBezTo>
                <a:cubicBezTo>
                  <a:pt x="6046" y="2468"/>
                  <a:pt x="5716" y="2400"/>
                  <a:pt x="5392" y="2400"/>
                </a:cubicBezTo>
                <a:cubicBezTo>
                  <a:pt x="4682" y="2400"/>
                  <a:pt x="4009" y="2699"/>
                  <a:pt x="3740" y="2908"/>
                </a:cubicBezTo>
                <a:cubicBezTo>
                  <a:pt x="2955" y="3327"/>
                  <a:pt x="2625" y="3714"/>
                  <a:pt x="2130" y="5184"/>
                </a:cubicBezTo>
                <a:cubicBezTo>
                  <a:pt x="1700" y="6419"/>
                  <a:pt x="2212" y="7760"/>
                  <a:pt x="2464" y="8435"/>
                </a:cubicBezTo>
                <a:cubicBezTo>
                  <a:pt x="2156" y="9975"/>
                  <a:pt x="2583" y="10506"/>
                  <a:pt x="2583" y="10506"/>
                </a:cubicBezTo>
                <a:cubicBezTo>
                  <a:pt x="2806" y="10879"/>
                  <a:pt x="3185" y="11419"/>
                  <a:pt x="3185" y="12954"/>
                </a:cubicBezTo>
                <a:cubicBezTo>
                  <a:pt x="3185" y="14701"/>
                  <a:pt x="2084" y="15006"/>
                  <a:pt x="2084" y="15006"/>
                </a:cubicBezTo>
                <a:cubicBezTo>
                  <a:pt x="1191" y="15388"/>
                  <a:pt x="0" y="16199"/>
                  <a:pt x="0" y="18599"/>
                </a:cubicBezTo>
                <a:cubicBezTo>
                  <a:pt x="0" y="18599"/>
                  <a:pt x="0" y="19199"/>
                  <a:pt x="491" y="19199"/>
                </a:cubicBezTo>
                <a:lnTo>
                  <a:pt x="2680" y="19200"/>
                </a:lnTo>
                <a:cubicBezTo>
                  <a:pt x="2798" y="18755"/>
                  <a:pt x="2952" y="18353"/>
                  <a:pt x="3141" y="18000"/>
                </a:cubicBezTo>
                <a:lnTo>
                  <a:pt x="1018" y="17999"/>
                </a:lnTo>
                <a:cubicBezTo>
                  <a:pt x="1165" y="16859"/>
                  <a:pt x="1744" y="16429"/>
                  <a:pt x="2371" y="16155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25" name="Shape 2526"/>
          <p:cNvSpPr/>
          <p:nvPr/>
        </p:nvSpPr>
        <p:spPr>
          <a:xfrm>
            <a:off x="2210760" y="9520444"/>
            <a:ext cx="558655" cy="5586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4236" y="16752"/>
                </a:moveTo>
                <a:cubicBezTo>
                  <a:pt x="14001" y="16887"/>
                  <a:pt x="13921" y="17188"/>
                  <a:pt x="14057" y="17422"/>
                </a:cubicBezTo>
                <a:cubicBezTo>
                  <a:pt x="14192" y="17658"/>
                  <a:pt x="14493" y="17738"/>
                  <a:pt x="14727" y="17602"/>
                </a:cubicBezTo>
                <a:cubicBezTo>
                  <a:pt x="14962" y="17467"/>
                  <a:pt x="15042" y="17167"/>
                  <a:pt x="14907" y="16932"/>
                </a:cubicBezTo>
                <a:cubicBezTo>
                  <a:pt x="14771" y="16697"/>
                  <a:pt x="14472" y="16617"/>
                  <a:pt x="14236" y="16752"/>
                </a:cubicBezTo>
                <a:moveTo>
                  <a:pt x="10800" y="11782"/>
                </a:moveTo>
                <a:cubicBezTo>
                  <a:pt x="10258" y="11782"/>
                  <a:pt x="9818" y="11342"/>
                  <a:pt x="9818" y="10800"/>
                </a:cubicBezTo>
                <a:cubicBezTo>
                  <a:pt x="9818" y="10258"/>
                  <a:pt x="10258" y="9818"/>
                  <a:pt x="10800" y="9818"/>
                </a:cubicBezTo>
                <a:cubicBezTo>
                  <a:pt x="11342" y="9818"/>
                  <a:pt x="11782" y="10258"/>
                  <a:pt x="11782" y="10800"/>
                </a:cubicBezTo>
                <a:cubicBezTo>
                  <a:pt x="11782" y="11342"/>
                  <a:pt x="11342" y="11782"/>
                  <a:pt x="10800" y="11782"/>
                </a:cubicBezTo>
                <a:moveTo>
                  <a:pt x="15218" y="10309"/>
                </a:moveTo>
                <a:lnTo>
                  <a:pt x="12694" y="10309"/>
                </a:lnTo>
                <a:cubicBezTo>
                  <a:pt x="12515" y="9624"/>
                  <a:pt x="11978" y="9084"/>
                  <a:pt x="11291" y="8906"/>
                </a:cubicBezTo>
                <a:lnTo>
                  <a:pt x="11291" y="3436"/>
                </a:lnTo>
                <a:cubicBezTo>
                  <a:pt x="11291" y="3166"/>
                  <a:pt x="11071" y="2945"/>
                  <a:pt x="10800" y="2945"/>
                </a:cubicBezTo>
                <a:cubicBezTo>
                  <a:pt x="10529" y="2945"/>
                  <a:pt x="10309" y="3166"/>
                  <a:pt x="10309" y="3436"/>
                </a:cubicBezTo>
                <a:lnTo>
                  <a:pt x="10309" y="8906"/>
                </a:lnTo>
                <a:cubicBezTo>
                  <a:pt x="9464" y="9125"/>
                  <a:pt x="8836" y="9886"/>
                  <a:pt x="8836" y="10800"/>
                </a:cubicBezTo>
                <a:cubicBezTo>
                  <a:pt x="8836" y="11885"/>
                  <a:pt x="9716" y="12764"/>
                  <a:pt x="10800" y="12764"/>
                </a:cubicBezTo>
                <a:cubicBezTo>
                  <a:pt x="11714" y="12764"/>
                  <a:pt x="12476" y="12137"/>
                  <a:pt x="12694" y="11291"/>
                </a:cubicBezTo>
                <a:lnTo>
                  <a:pt x="15218" y="11291"/>
                </a:lnTo>
                <a:cubicBezTo>
                  <a:pt x="15489" y="11291"/>
                  <a:pt x="15709" y="11072"/>
                  <a:pt x="15709" y="10800"/>
                </a:cubicBezTo>
                <a:cubicBezTo>
                  <a:pt x="15709" y="10529"/>
                  <a:pt x="15489" y="10309"/>
                  <a:pt x="15218" y="10309"/>
                </a:cubicBezTo>
                <a:moveTo>
                  <a:pt x="16932" y="6693"/>
                </a:moveTo>
                <a:cubicBezTo>
                  <a:pt x="16697" y="6829"/>
                  <a:pt x="16616" y="7129"/>
                  <a:pt x="16752" y="7364"/>
                </a:cubicBezTo>
                <a:cubicBezTo>
                  <a:pt x="16887" y="7599"/>
                  <a:pt x="17188" y="7679"/>
                  <a:pt x="17422" y="7543"/>
                </a:cubicBezTo>
                <a:cubicBezTo>
                  <a:pt x="17657" y="7408"/>
                  <a:pt x="17737" y="7108"/>
                  <a:pt x="17602" y="6873"/>
                </a:cubicBezTo>
                <a:cubicBezTo>
                  <a:pt x="17467" y="6638"/>
                  <a:pt x="17166" y="6557"/>
                  <a:pt x="16932" y="6693"/>
                </a:cubicBezTo>
                <a:moveTo>
                  <a:pt x="10800" y="17673"/>
                </a:moveTo>
                <a:cubicBezTo>
                  <a:pt x="10529" y="17673"/>
                  <a:pt x="10309" y="17893"/>
                  <a:pt x="10309" y="18164"/>
                </a:cubicBezTo>
                <a:cubicBezTo>
                  <a:pt x="10309" y="18435"/>
                  <a:pt x="10529" y="18655"/>
                  <a:pt x="10800" y="18655"/>
                </a:cubicBezTo>
                <a:cubicBezTo>
                  <a:pt x="11071" y="18655"/>
                  <a:pt x="11291" y="18435"/>
                  <a:pt x="11291" y="18164"/>
                </a:cubicBezTo>
                <a:cubicBezTo>
                  <a:pt x="11291" y="17893"/>
                  <a:pt x="11071" y="17673"/>
                  <a:pt x="10800" y="17673"/>
                </a:cubicBezTo>
                <a:moveTo>
                  <a:pt x="17422" y="14057"/>
                </a:moveTo>
                <a:cubicBezTo>
                  <a:pt x="17188" y="13921"/>
                  <a:pt x="16887" y="14001"/>
                  <a:pt x="16752" y="14236"/>
                </a:cubicBezTo>
                <a:cubicBezTo>
                  <a:pt x="16616" y="14472"/>
                  <a:pt x="16697" y="14772"/>
                  <a:pt x="16932" y="14907"/>
                </a:cubicBezTo>
                <a:cubicBezTo>
                  <a:pt x="17166" y="15043"/>
                  <a:pt x="17467" y="14962"/>
                  <a:pt x="17602" y="14727"/>
                </a:cubicBezTo>
                <a:cubicBezTo>
                  <a:pt x="17737" y="14492"/>
                  <a:pt x="17657" y="14192"/>
                  <a:pt x="17422" y="14057"/>
                </a:cubicBezTo>
                <a:moveTo>
                  <a:pt x="4668" y="6693"/>
                </a:moveTo>
                <a:cubicBezTo>
                  <a:pt x="4433" y="6557"/>
                  <a:pt x="4133" y="6638"/>
                  <a:pt x="3998" y="6873"/>
                </a:cubicBezTo>
                <a:cubicBezTo>
                  <a:pt x="3863" y="7108"/>
                  <a:pt x="3942" y="7408"/>
                  <a:pt x="4178" y="7543"/>
                </a:cubicBezTo>
                <a:cubicBezTo>
                  <a:pt x="4412" y="7679"/>
                  <a:pt x="4713" y="7599"/>
                  <a:pt x="4848" y="7364"/>
                </a:cubicBezTo>
                <a:cubicBezTo>
                  <a:pt x="4984" y="7129"/>
                  <a:pt x="4903" y="6829"/>
                  <a:pt x="4668" y="6693"/>
                </a:cubicBezTo>
                <a:moveTo>
                  <a:pt x="14236" y="4848"/>
                </a:moveTo>
                <a:cubicBezTo>
                  <a:pt x="14472" y="4984"/>
                  <a:pt x="14771" y="4903"/>
                  <a:pt x="14907" y="4669"/>
                </a:cubicBezTo>
                <a:cubicBezTo>
                  <a:pt x="15042" y="4434"/>
                  <a:pt x="14962" y="4134"/>
                  <a:pt x="14727" y="3998"/>
                </a:cubicBezTo>
                <a:cubicBezTo>
                  <a:pt x="14493" y="3863"/>
                  <a:pt x="14192" y="3943"/>
                  <a:pt x="14057" y="4178"/>
                </a:cubicBezTo>
                <a:cubicBezTo>
                  <a:pt x="13921" y="4412"/>
                  <a:pt x="14001" y="4713"/>
                  <a:pt x="14236" y="4848"/>
                </a:cubicBezTo>
                <a:moveTo>
                  <a:pt x="3436" y="10309"/>
                </a:moveTo>
                <a:cubicBezTo>
                  <a:pt x="3166" y="10309"/>
                  <a:pt x="2945" y="10529"/>
                  <a:pt x="2945" y="10800"/>
                </a:cubicBezTo>
                <a:cubicBezTo>
                  <a:pt x="2945" y="11072"/>
                  <a:pt x="3166" y="11291"/>
                  <a:pt x="3436" y="11291"/>
                </a:cubicBezTo>
                <a:cubicBezTo>
                  <a:pt x="3707" y="11291"/>
                  <a:pt x="3927" y="11072"/>
                  <a:pt x="3927" y="10800"/>
                </a:cubicBezTo>
                <a:cubicBezTo>
                  <a:pt x="3927" y="10529"/>
                  <a:pt x="3707" y="10309"/>
                  <a:pt x="3436" y="10309"/>
                </a:cubicBezTo>
                <a:moveTo>
                  <a:pt x="6873" y="3998"/>
                </a:moveTo>
                <a:cubicBezTo>
                  <a:pt x="6638" y="4134"/>
                  <a:pt x="6558" y="4434"/>
                  <a:pt x="6693" y="4669"/>
                </a:cubicBezTo>
                <a:cubicBezTo>
                  <a:pt x="6829" y="4903"/>
                  <a:pt x="7129" y="4984"/>
                  <a:pt x="7364" y="4848"/>
                </a:cubicBezTo>
                <a:cubicBezTo>
                  <a:pt x="7599" y="4713"/>
                  <a:pt x="7679" y="4412"/>
                  <a:pt x="7543" y="4178"/>
                </a:cubicBezTo>
                <a:cubicBezTo>
                  <a:pt x="7408" y="3943"/>
                  <a:pt x="7108" y="3863"/>
                  <a:pt x="6873" y="3998"/>
                </a:cubicBezTo>
                <a:moveTo>
                  <a:pt x="4178" y="14057"/>
                </a:moveTo>
                <a:cubicBezTo>
                  <a:pt x="3942" y="14192"/>
                  <a:pt x="3863" y="14492"/>
                  <a:pt x="3998" y="14727"/>
                </a:cubicBezTo>
                <a:cubicBezTo>
                  <a:pt x="4133" y="14962"/>
                  <a:pt x="4433" y="15043"/>
                  <a:pt x="4668" y="14907"/>
                </a:cubicBezTo>
                <a:cubicBezTo>
                  <a:pt x="4903" y="14772"/>
                  <a:pt x="4984" y="14472"/>
                  <a:pt x="4848" y="14236"/>
                </a:cubicBezTo>
                <a:cubicBezTo>
                  <a:pt x="4713" y="14001"/>
                  <a:pt x="4412" y="13921"/>
                  <a:pt x="4178" y="14057"/>
                </a:cubicBezTo>
                <a:moveTo>
                  <a:pt x="7364" y="16752"/>
                </a:moveTo>
                <a:cubicBezTo>
                  <a:pt x="7129" y="16617"/>
                  <a:pt x="6829" y="16697"/>
                  <a:pt x="6693" y="16932"/>
                </a:cubicBezTo>
                <a:cubicBezTo>
                  <a:pt x="6558" y="17167"/>
                  <a:pt x="6638" y="17467"/>
                  <a:pt x="6873" y="17602"/>
                </a:cubicBezTo>
                <a:cubicBezTo>
                  <a:pt x="7108" y="17738"/>
                  <a:pt x="7408" y="17658"/>
                  <a:pt x="7543" y="17422"/>
                </a:cubicBezTo>
                <a:cubicBezTo>
                  <a:pt x="7679" y="17188"/>
                  <a:pt x="7599" y="16887"/>
                  <a:pt x="7364" y="16752"/>
                </a:cubicBezTo>
                <a:moveTo>
                  <a:pt x="18164" y="10309"/>
                </a:moveTo>
                <a:cubicBezTo>
                  <a:pt x="17893" y="10309"/>
                  <a:pt x="17673" y="10529"/>
                  <a:pt x="17673" y="10800"/>
                </a:cubicBezTo>
                <a:cubicBezTo>
                  <a:pt x="17673" y="11072"/>
                  <a:pt x="17893" y="11291"/>
                  <a:pt x="18164" y="11291"/>
                </a:cubicBezTo>
                <a:cubicBezTo>
                  <a:pt x="18434" y="11291"/>
                  <a:pt x="18655" y="11072"/>
                  <a:pt x="18655" y="10800"/>
                </a:cubicBezTo>
                <a:cubicBezTo>
                  <a:pt x="18655" y="10529"/>
                  <a:pt x="18434" y="10309"/>
                  <a:pt x="18164" y="10309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26" name="Shape 2547"/>
          <p:cNvSpPr/>
          <p:nvPr/>
        </p:nvSpPr>
        <p:spPr>
          <a:xfrm>
            <a:off x="13040608" y="6214571"/>
            <a:ext cx="558655" cy="5586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073" y="17379"/>
                </a:moveTo>
                <a:lnTo>
                  <a:pt x="15643" y="14949"/>
                </a:lnTo>
                <a:cubicBezTo>
                  <a:pt x="16600" y="13832"/>
                  <a:pt x="17182" y="12386"/>
                  <a:pt x="17182" y="10800"/>
                </a:cubicBezTo>
                <a:cubicBezTo>
                  <a:pt x="17182" y="9214"/>
                  <a:pt x="16600" y="7767"/>
                  <a:pt x="15643" y="6651"/>
                </a:cubicBezTo>
                <a:lnTo>
                  <a:pt x="18073" y="4221"/>
                </a:lnTo>
                <a:cubicBezTo>
                  <a:pt x="19649" y="5963"/>
                  <a:pt x="20618" y="8266"/>
                  <a:pt x="20618" y="10800"/>
                </a:cubicBezTo>
                <a:cubicBezTo>
                  <a:pt x="20618" y="13335"/>
                  <a:pt x="19649" y="15637"/>
                  <a:pt x="18073" y="17379"/>
                </a:cubicBezTo>
                <a:moveTo>
                  <a:pt x="10800" y="20619"/>
                </a:moveTo>
                <a:cubicBezTo>
                  <a:pt x="8265" y="20619"/>
                  <a:pt x="5963" y="19650"/>
                  <a:pt x="4221" y="18073"/>
                </a:cubicBezTo>
                <a:lnTo>
                  <a:pt x="6651" y="15643"/>
                </a:lnTo>
                <a:cubicBezTo>
                  <a:pt x="7767" y="16600"/>
                  <a:pt x="9214" y="17182"/>
                  <a:pt x="10800" y="17182"/>
                </a:cubicBezTo>
                <a:cubicBezTo>
                  <a:pt x="12386" y="17182"/>
                  <a:pt x="13833" y="16600"/>
                  <a:pt x="14949" y="15643"/>
                </a:cubicBezTo>
                <a:lnTo>
                  <a:pt x="17379" y="18073"/>
                </a:lnTo>
                <a:cubicBezTo>
                  <a:pt x="15637" y="19650"/>
                  <a:pt x="13334" y="20619"/>
                  <a:pt x="10800" y="20619"/>
                </a:cubicBezTo>
                <a:moveTo>
                  <a:pt x="982" y="10800"/>
                </a:moveTo>
                <a:cubicBezTo>
                  <a:pt x="982" y="8266"/>
                  <a:pt x="1950" y="5963"/>
                  <a:pt x="3527" y="4221"/>
                </a:cubicBezTo>
                <a:lnTo>
                  <a:pt x="5957" y="6651"/>
                </a:lnTo>
                <a:cubicBezTo>
                  <a:pt x="4999" y="7767"/>
                  <a:pt x="4418" y="9214"/>
                  <a:pt x="4418" y="10800"/>
                </a:cubicBezTo>
                <a:cubicBezTo>
                  <a:pt x="4418" y="12386"/>
                  <a:pt x="4999" y="13832"/>
                  <a:pt x="5957" y="14949"/>
                </a:cubicBezTo>
                <a:lnTo>
                  <a:pt x="3527" y="17379"/>
                </a:lnTo>
                <a:cubicBezTo>
                  <a:pt x="1950" y="15637"/>
                  <a:pt x="982" y="13335"/>
                  <a:pt x="982" y="10800"/>
                </a:cubicBezTo>
                <a:moveTo>
                  <a:pt x="16200" y="10800"/>
                </a:moveTo>
                <a:cubicBezTo>
                  <a:pt x="16200" y="13782"/>
                  <a:pt x="13782" y="16200"/>
                  <a:pt x="10800" y="16200"/>
                </a:cubicBezTo>
                <a:cubicBezTo>
                  <a:pt x="7817" y="16200"/>
                  <a:pt x="5400" y="13782"/>
                  <a:pt x="5400" y="10800"/>
                </a:cubicBezTo>
                <a:cubicBezTo>
                  <a:pt x="5400" y="7817"/>
                  <a:pt x="7817" y="5400"/>
                  <a:pt x="10800" y="5400"/>
                </a:cubicBezTo>
                <a:cubicBezTo>
                  <a:pt x="13782" y="5400"/>
                  <a:pt x="16200" y="7817"/>
                  <a:pt x="16200" y="10800"/>
                </a:cubicBezTo>
                <a:moveTo>
                  <a:pt x="10800" y="982"/>
                </a:moveTo>
                <a:cubicBezTo>
                  <a:pt x="13334" y="982"/>
                  <a:pt x="15637" y="1950"/>
                  <a:pt x="17379" y="3527"/>
                </a:cubicBezTo>
                <a:lnTo>
                  <a:pt x="14949" y="5957"/>
                </a:lnTo>
                <a:cubicBezTo>
                  <a:pt x="13832" y="4999"/>
                  <a:pt x="12386" y="4418"/>
                  <a:pt x="10800" y="4418"/>
                </a:cubicBezTo>
                <a:cubicBezTo>
                  <a:pt x="9214" y="4418"/>
                  <a:pt x="7767" y="4999"/>
                  <a:pt x="6651" y="5957"/>
                </a:cubicBezTo>
                <a:lnTo>
                  <a:pt x="4221" y="3527"/>
                </a:lnTo>
                <a:cubicBezTo>
                  <a:pt x="5963" y="1950"/>
                  <a:pt x="8265" y="982"/>
                  <a:pt x="10800" y="982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4" y="21600"/>
                  <a:pt x="21600" y="16764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</p:spTree>
    <p:extLst>
      <p:ext uri="{BB962C8B-B14F-4D97-AF65-F5344CB8AC3E}">
        <p14:creationId xmlns:p14="http://schemas.microsoft.com/office/powerpoint/2010/main" val="3486659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0" y="0"/>
            <a:ext cx="12204313" cy="13716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326141" y="984189"/>
            <a:ext cx="101841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400" b="1" spc="800" dirty="0">
                <a:solidFill>
                  <a:schemeClr val="tx2"/>
                </a:solidFill>
                <a:latin typeface="Arial"/>
                <a:ea typeface="Lato Black" charset="0"/>
                <a:cs typeface="Arial"/>
              </a:rPr>
              <a:t>MARKET SIZE AND OPPORTUNITY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331725" y="6802091"/>
            <a:ext cx="142599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pc="600" dirty="0">
                <a:solidFill>
                  <a:schemeClr val="tx2"/>
                </a:solidFill>
                <a:latin typeface="Arial"/>
                <a:ea typeface="Montserrat Semi" charset="0"/>
                <a:cs typeface="Arial"/>
              </a:rPr>
              <a:t>STAT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331725" y="7386866"/>
            <a:ext cx="4376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/>
                <a:ea typeface="Lato Light" charset="0"/>
                <a:cs typeface="Arial"/>
              </a:rPr>
              <a:t>Explain stat here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736095" y="6802091"/>
            <a:ext cx="142599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pc="600" dirty="0">
                <a:solidFill>
                  <a:schemeClr val="tx2"/>
                </a:solidFill>
                <a:latin typeface="Arial"/>
                <a:ea typeface="Montserrat Semi" charset="0"/>
                <a:cs typeface="Arial"/>
              </a:rPr>
              <a:t>STAT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736095" y="7442081"/>
            <a:ext cx="4376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/>
                <a:ea typeface="Lato Light" charset="0"/>
                <a:cs typeface="Arial"/>
              </a:rPr>
              <a:t>Explain stat here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331725" y="9970985"/>
            <a:ext cx="142599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pc="600" dirty="0">
                <a:solidFill>
                  <a:schemeClr val="tx2"/>
                </a:solidFill>
                <a:latin typeface="Arial"/>
                <a:ea typeface="Montserrat Semi" charset="0"/>
                <a:cs typeface="Arial"/>
              </a:rPr>
              <a:t>STAT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331725" y="10555760"/>
            <a:ext cx="4376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/>
                <a:ea typeface="Lato Light" charset="0"/>
                <a:cs typeface="Arial"/>
              </a:rPr>
              <a:t>Explain stat here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8736095" y="9970985"/>
            <a:ext cx="142599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pc="600" dirty="0">
                <a:solidFill>
                  <a:schemeClr val="tx2"/>
                </a:solidFill>
                <a:latin typeface="Arial"/>
                <a:ea typeface="Montserrat Semi" charset="0"/>
                <a:cs typeface="Arial"/>
              </a:rPr>
              <a:t>STAT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736095" y="10555760"/>
            <a:ext cx="4376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/>
                <a:ea typeface="Lato Light" charset="0"/>
                <a:cs typeface="Arial"/>
              </a:rPr>
              <a:t>Explain stat here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780212" y="6493110"/>
            <a:ext cx="6456791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0" dirty="0">
                <a:solidFill>
                  <a:srgbClr val="FFFFFF"/>
                </a:solidFill>
                <a:latin typeface="Arial"/>
                <a:ea typeface="Lato Hairline" charset="0"/>
                <a:cs typeface="Arial"/>
              </a:rPr>
              <a:t>XX%</a:t>
            </a:r>
          </a:p>
        </p:txBody>
      </p:sp>
      <p:sp>
        <p:nvSpPr>
          <p:cNvPr id="28" name="Shape 2688"/>
          <p:cNvSpPr/>
          <p:nvPr/>
        </p:nvSpPr>
        <p:spPr>
          <a:xfrm>
            <a:off x="18736095" y="9045899"/>
            <a:ext cx="683239" cy="6832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0309"/>
                </a:moveTo>
                <a:cubicBezTo>
                  <a:pt x="20618" y="10851"/>
                  <a:pt x="20178" y="11291"/>
                  <a:pt x="19636" y="11291"/>
                </a:cubicBezTo>
                <a:lnTo>
                  <a:pt x="19636" y="7364"/>
                </a:lnTo>
                <a:cubicBezTo>
                  <a:pt x="20178" y="7364"/>
                  <a:pt x="20618" y="7804"/>
                  <a:pt x="20618" y="8345"/>
                </a:cubicBezTo>
                <a:cubicBezTo>
                  <a:pt x="20618" y="8345"/>
                  <a:pt x="20618" y="10309"/>
                  <a:pt x="20618" y="10309"/>
                </a:cubicBezTo>
                <a:close/>
                <a:moveTo>
                  <a:pt x="18655" y="17182"/>
                </a:moveTo>
                <a:cubicBezTo>
                  <a:pt x="18655" y="17453"/>
                  <a:pt x="18434" y="17673"/>
                  <a:pt x="18164" y="17673"/>
                </a:cubicBezTo>
                <a:cubicBezTo>
                  <a:pt x="17893" y="17673"/>
                  <a:pt x="17673" y="17453"/>
                  <a:pt x="17673" y="17182"/>
                </a:cubicBezTo>
                <a:lnTo>
                  <a:pt x="17673" y="1473"/>
                </a:lnTo>
                <a:cubicBezTo>
                  <a:pt x="17673" y="1202"/>
                  <a:pt x="17893" y="982"/>
                  <a:pt x="18164" y="982"/>
                </a:cubicBezTo>
                <a:cubicBezTo>
                  <a:pt x="18434" y="982"/>
                  <a:pt x="18655" y="1202"/>
                  <a:pt x="18655" y="1473"/>
                </a:cubicBezTo>
                <a:cubicBezTo>
                  <a:pt x="18655" y="1473"/>
                  <a:pt x="18655" y="17182"/>
                  <a:pt x="18655" y="17182"/>
                </a:cubicBezTo>
                <a:close/>
                <a:moveTo>
                  <a:pt x="16691" y="15788"/>
                </a:moveTo>
                <a:lnTo>
                  <a:pt x="2945" y="11745"/>
                </a:lnTo>
                <a:lnTo>
                  <a:pt x="2945" y="6910"/>
                </a:lnTo>
                <a:lnTo>
                  <a:pt x="16691" y="2867"/>
                </a:lnTo>
                <a:cubicBezTo>
                  <a:pt x="16691" y="2867"/>
                  <a:pt x="16691" y="15788"/>
                  <a:pt x="16691" y="15788"/>
                </a:cubicBezTo>
                <a:close/>
                <a:moveTo>
                  <a:pt x="8251" y="18655"/>
                </a:moveTo>
                <a:lnTo>
                  <a:pt x="5357" y="18655"/>
                </a:lnTo>
                <a:lnTo>
                  <a:pt x="4126" y="13116"/>
                </a:lnTo>
                <a:lnTo>
                  <a:pt x="7167" y="14010"/>
                </a:lnTo>
                <a:cubicBezTo>
                  <a:pt x="7167" y="14010"/>
                  <a:pt x="8251" y="18655"/>
                  <a:pt x="8251" y="18655"/>
                </a:cubicBezTo>
                <a:close/>
                <a:moveTo>
                  <a:pt x="8709" y="20618"/>
                </a:moveTo>
                <a:lnTo>
                  <a:pt x="5794" y="20618"/>
                </a:lnTo>
                <a:lnTo>
                  <a:pt x="5576" y="19636"/>
                </a:lnTo>
                <a:lnTo>
                  <a:pt x="8479" y="19636"/>
                </a:lnTo>
                <a:cubicBezTo>
                  <a:pt x="8479" y="19636"/>
                  <a:pt x="8709" y="20618"/>
                  <a:pt x="8709" y="20618"/>
                </a:cubicBezTo>
                <a:close/>
                <a:moveTo>
                  <a:pt x="1964" y="11782"/>
                </a:moveTo>
                <a:lnTo>
                  <a:pt x="982" y="11782"/>
                </a:lnTo>
                <a:lnTo>
                  <a:pt x="982" y="6873"/>
                </a:lnTo>
                <a:lnTo>
                  <a:pt x="1964" y="6873"/>
                </a:lnTo>
                <a:cubicBezTo>
                  <a:pt x="1964" y="6873"/>
                  <a:pt x="1964" y="11782"/>
                  <a:pt x="1964" y="11782"/>
                </a:cubicBezTo>
                <a:close/>
                <a:moveTo>
                  <a:pt x="19636" y="6382"/>
                </a:moveTo>
                <a:lnTo>
                  <a:pt x="19636" y="1473"/>
                </a:lnTo>
                <a:cubicBezTo>
                  <a:pt x="19636" y="659"/>
                  <a:pt x="18977" y="0"/>
                  <a:pt x="18164" y="0"/>
                </a:cubicBezTo>
                <a:cubicBezTo>
                  <a:pt x="17350" y="0"/>
                  <a:pt x="16691" y="659"/>
                  <a:pt x="16691" y="1473"/>
                </a:cubicBezTo>
                <a:lnTo>
                  <a:pt x="16691" y="1844"/>
                </a:lnTo>
                <a:lnTo>
                  <a:pt x="2459" y="6029"/>
                </a:lnTo>
                <a:cubicBezTo>
                  <a:pt x="2313" y="5944"/>
                  <a:pt x="2145" y="5891"/>
                  <a:pt x="1964" y="5891"/>
                </a:cubicBezTo>
                <a:lnTo>
                  <a:pt x="982" y="5891"/>
                </a:lnTo>
                <a:cubicBezTo>
                  <a:pt x="440" y="5891"/>
                  <a:pt x="0" y="6331"/>
                  <a:pt x="0" y="6873"/>
                </a:cubicBezTo>
                <a:lnTo>
                  <a:pt x="0" y="11782"/>
                </a:lnTo>
                <a:cubicBezTo>
                  <a:pt x="0" y="12324"/>
                  <a:pt x="440" y="12764"/>
                  <a:pt x="982" y="12764"/>
                </a:cubicBezTo>
                <a:lnTo>
                  <a:pt x="1964" y="12764"/>
                </a:lnTo>
                <a:cubicBezTo>
                  <a:pt x="2145" y="12764"/>
                  <a:pt x="2313" y="12711"/>
                  <a:pt x="2458" y="12626"/>
                </a:cubicBezTo>
                <a:lnTo>
                  <a:pt x="3050" y="12799"/>
                </a:lnTo>
                <a:lnTo>
                  <a:pt x="4921" y="21216"/>
                </a:lnTo>
                <a:lnTo>
                  <a:pt x="4930" y="21214"/>
                </a:lnTo>
                <a:cubicBezTo>
                  <a:pt x="4979" y="21433"/>
                  <a:pt x="5166" y="21600"/>
                  <a:pt x="5400" y="21600"/>
                </a:cubicBezTo>
                <a:lnTo>
                  <a:pt x="9327" y="21600"/>
                </a:lnTo>
                <a:cubicBezTo>
                  <a:pt x="9598" y="21600"/>
                  <a:pt x="9818" y="21381"/>
                  <a:pt x="9818" y="21109"/>
                </a:cubicBezTo>
                <a:cubicBezTo>
                  <a:pt x="9818" y="21072"/>
                  <a:pt x="9805" y="21039"/>
                  <a:pt x="9797" y="21005"/>
                </a:cubicBezTo>
                <a:lnTo>
                  <a:pt x="9806" y="21003"/>
                </a:lnTo>
                <a:lnTo>
                  <a:pt x="8249" y="14329"/>
                </a:lnTo>
                <a:lnTo>
                  <a:pt x="16691" y="16811"/>
                </a:lnTo>
                <a:lnTo>
                  <a:pt x="16691" y="17182"/>
                </a:lnTo>
                <a:cubicBezTo>
                  <a:pt x="16691" y="17995"/>
                  <a:pt x="17350" y="18655"/>
                  <a:pt x="18164" y="18655"/>
                </a:cubicBezTo>
                <a:cubicBezTo>
                  <a:pt x="18977" y="18655"/>
                  <a:pt x="19636" y="17995"/>
                  <a:pt x="19636" y="17182"/>
                </a:cubicBezTo>
                <a:lnTo>
                  <a:pt x="19636" y="12273"/>
                </a:lnTo>
                <a:cubicBezTo>
                  <a:pt x="20721" y="12273"/>
                  <a:pt x="21600" y="11394"/>
                  <a:pt x="21600" y="10309"/>
                </a:cubicBezTo>
                <a:lnTo>
                  <a:pt x="21600" y="8345"/>
                </a:lnTo>
                <a:cubicBezTo>
                  <a:pt x="21600" y="7261"/>
                  <a:pt x="20721" y="6382"/>
                  <a:pt x="19636" y="6382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29" name="Shape 2787"/>
          <p:cNvSpPr/>
          <p:nvPr/>
        </p:nvSpPr>
        <p:spPr>
          <a:xfrm>
            <a:off x="13331726" y="9001527"/>
            <a:ext cx="858464" cy="8590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86" h="21600" extrusionOk="0">
                <a:moveTo>
                  <a:pt x="11502" y="10309"/>
                </a:moveTo>
                <a:cubicBezTo>
                  <a:pt x="11767" y="10309"/>
                  <a:pt x="11981" y="10090"/>
                  <a:pt x="11981" y="9818"/>
                </a:cubicBezTo>
                <a:cubicBezTo>
                  <a:pt x="11981" y="9547"/>
                  <a:pt x="11767" y="9327"/>
                  <a:pt x="11502" y="9327"/>
                </a:cubicBezTo>
                <a:cubicBezTo>
                  <a:pt x="11237" y="9327"/>
                  <a:pt x="11022" y="9547"/>
                  <a:pt x="11022" y="9818"/>
                </a:cubicBezTo>
                <a:cubicBezTo>
                  <a:pt x="11022" y="10090"/>
                  <a:pt x="11237" y="10309"/>
                  <a:pt x="11502" y="10309"/>
                </a:cubicBezTo>
                <a:moveTo>
                  <a:pt x="15818" y="4909"/>
                </a:moveTo>
                <a:cubicBezTo>
                  <a:pt x="16083" y="4909"/>
                  <a:pt x="16297" y="5129"/>
                  <a:pt x="16297" y="5400"/>
                </a:cubicBezTo>
                <a:cubicBezTo>
                  <a:pt x="16297" y="5672"/>
                  <a:pt x="16083" y="5891"/>
                  <a:pt x="15818" y="5891"/>
                </a:cubicBezTo>
                <a:cubicBezTo>
                  <a:pt x="15553" y="5891"/>
                  <a:pt x="15338" y="5672"/>
                  <a:pt x="15338" y="5400"/>
                </a:cubicBezTo>
                <a:cubicBezTo>
                  <a:pt x="15338" y="5129"/>
                  <a:pt x="15553" y="4909"/>
                  <a:pt x="15818" y="4909"/>
                </a:cubicBezTo>
                <a:moveTo>
                  <a:pt x="15818" y="6873"/>
                </a:moveTo>
                <a:cubicBezTo>
                  <a:pt x="16612" y="6873"/>
                  <a:pt x="17256" y="6213"/>
                  <a:pt x="17256" y="5400"/>
                </a:cubicBezTo>
                <a:cubicBezTo>
                  <a:pt x="17256" y="4587"/>
                  <a:pt x="16612" y="3928"/>
                  <a:pt x="15818" y="3928"/>
                </a:cubicBezTo>
                <a:cubicBezTo>
                  <a:pt x="15023" y="3928"/>
                  <a:pt x="14379" y="4587"/>
                  <a:pt x="14379" y="5400"/>
                </a:cubicBezTo>
                <a:cubicBezTo>
                  <a:pt x="14379" y="6213"/>
                  <a:pt x="15023" y="6873"/>
                  <a:pt x="15818" y="6873"/>
                </a:cubicBezTo>
                <a:moveTo>
                  <a:pt x="12941" y="11782"/>
                </a:moveTo>
                <a:cubicBezTo>
                  <a:pt x="13206" y="11782"/>
                  <a:pt x="13420" y="11562"/>
                  <a:pt x="13420" y="11291"/>
                </a:cubicBezTo>
                <a:cubicBezTo>
                  <a:pt x="13420" y="11020"/>
                  <a:pt x="13206" y="10800"/>
                  <a:pt x="12941" y="10800"/>
                </a:cubicBezTo>
                <a:cubicBezTo>
                  <a:pt x="12675" y="10800"/>
                  <a:pt x="12461" y="11020"/>
                  <a:pt x="12461" y="11291"/>
                </a:cubicBezTo>
                <a:cubicBezTo>
                  <a:pt x="12461" y="11562"/>
                  <a:pt x="12675" y="11782"/>
                  <a:pt x="12941" y="11782"/>
                </a:cubicBezTo>
                <a:moveTo>
                  <a:pt x="10063" y="7855"/>
                </a:moveTo>
                <a:cubicBezTo>
                  <a:pt x="9798" y="7855"/>
                  <a:pt x="9584" y="8074"/>
                  <a:pt x="9584" y="8346"/>
                </a:cubicBezTo>
                <a:cubicBezTo>
                  <a:pt x="9584" y="8617"/>
                  <a:pt x="9798" y="8836"/>
                  <a:pt x="10063" y="8836"/>
                </a:cubicBezTo>
                <a:cubicBezTo>
                  <a:pt x="10328" y="8836"/>
                  <a:pt x="10543" y="8617"/>
                  <a:pt x="10543" y="8346"/>
                </a:cubicBezTo>
                <a:cubicBezTo>
                  <a:pt x="10543" y="8074"/>
                  <a:pt x="10328" y="7855"/>
                  <a:pt x="10063" y="7855"/>
                </a:cubicBezTo>
                <a:moveTo>
                  <a:pt x="1718" y="19842"/>
                </a:moveTo>
                <a:lnTo>
                  <a:pt x="3451" y="15392"/>
                </a:lnTo>
                <a:cubicBezTo>
                  <a:pt x="3684" y="15834"/>
                  <a:pt x="3973" y="16253"/>
                  <a:pt x="4312" y="16642"/>
                </a:cubicBezTo>
                <a:cubicBezTo>
                  <a:pt x="4824" y="17230"/>
                  <a:pt x="5418" y="17711"/>
                  <a:pt x="6061" y="18068"/>
                </a:cubicBezTo>
                <a:cubicBezTo>
                  <a:pt x="6061" y="18068"/>
                  <a:pt x="1718" y="19842"/>
                  <a:pt x="1718" y="19842"/>
                </a:cubicBezTo>
                <a:close/>
                <a:moveTo>
                  <a:pt x="3717" y="12060"/>
                </a:moveTo>
                <a:lnTo>
                  <a:pt x="0" y="21600"/>
                </a:lnTo>
                <a:lnTo>
                  <a:pt x="9319" y="17795"/>
                </a:lnTo>
                <a:cubicBezTo>
                  <a:pt x="9153" y="17815"/>
                  <a:pt x="8987" y="17824"/>
                  <a:pt x="8822" y="17824"/>
                </a:cubicBezTo>
                <a:cubicBezTo>
                  <a:pt x="5971" y="17824"/>
                  <a:pt x="3389" y="15002"/>
                  <a:pt x="3717" y="12060"/>
                </a:cubicBezTo>
                <a:moveTo>
                  <a:pt x="16115" y="10657"/>
                </a:moveTo>
                <a:cubicBezTo>
                  <a:pt x="15925" y="10851"/>
                  <a:pt x="15627" y="11171"/>
                  <a:pt x="15280" y="11542"/>
                </a:cubicBezTo>
                <a:cubicBezTo>
                  <a:pt x="14662" y="12204"/>
                  <a:pt x="13712" y="13221"/>
                  <a:pt x="13147" y="13753"/>
                </a:cubicBezTo>
                <a:lnTo>
                  <a:pt x="7665" y="8141"/>
                </a:lnTo>
                <a:cubicBezTo>
                  <a:pt x="8185" y="7563"/>
                  <a:pt x="9179" y="6590"/>
                  <a:pt x="9825" y="5958"/>
                </a:cubicBezTo>
                <a:cubicBezTo>
                  <a:pt x="10188" y="5603"/>
                  <a:pt x="10500" y="5298"/>
                  <a:pt x="10690" y="5103"/>
                </a:cubicBezTo>
                <a:cubicBezTo>
                  <a:pt x="13284" y="2447"/>
                  <a:pt x="18271" y="993"/>
                  <a:pt x="20136" y="982"/>
                </a:cubicBezTo>
                <a:cubicBezTo>
                  <a:pt x="20132" y="2572"/>
                  <a:pt x="18824" y="7884"/>
                  <a:pt x="16115" y="10657"/>
                </a:cubicBezTo>
                <a:moveTo>
                  <a:pt x="12477" y="14563"/>
                </a:moveTo>
                <a:cubicBezTo>
                  <a:pt x="12127" y="15873"/>
                  <a:pt x="11665" y="17072"/>
                  <a:pt x="11154" y="18035"/>
                </a:cubicBezTo>
                <a:cubicBezTo>
                  <a:pt x="10943" y="17454"/>
                  <a:pt x="10642" y="16798"/>
                  <a:pt x="10214" y="16110"/>
                </a:cubicBezTo>
                <a:cubicBezTo>
                  <a:pt x="10035" y="15823"/>
                  <a:pt x="9728" y="15656"/>
                  <a:pt x="9405" y="15656"/>
                </a:cubicBezTo>
                <a:cubicBezTo>
                  <a:pt x="9329" y="15656"/>
                  <a:pt x="9252" y="15665"/>
                  <a:pt x="9176" y="15684"/>
                </a:cubicBezTo>
                <a:cubicBezTo>
                  <a:pt x="8990" y="15731"/>
                  <a:pt x="8799" y="15755"/>
                  <a:pt x="8610" y="15755"/>
                </a:cubicBezTo>
                <a:cubicBezTo>
                  <a:pt x="7905" y="15755"/>
                  <a:pt x="7217" y="15432"/>
                  <a:pt x="6621" y="14822"/>
                </a:cubicBezTo>
                <a:cubicBezTo>
                  <a:pt x="5861" y="14044"/>
                  <a:pt x="5561" y="13114"/>
                  <a:pt x="5779" y="12206"/>
                </a:cubicBezTo>
                <a:cubicBezTo>
                  <a:pt x="5877" y="11797"/>
                  <a:pt x="5709" y="11370"/>
                  <a:pt x="5363" y="11144"/>
                </a:cubicBezTo>
                <a:cubicBezTo>
                  <a:pt x="4690" y="10706"/>
                  <a:pt x="4050" y="10398"/>
                  <a:pt x="3482" y="10183"/>
                </a:cubicBezTo>
                <a:cubicBezTo>
                  <a:pt x="4423" y="9658"/>
                  <a:pt x="5594" y="9186"/>
                  <a:pt x="6874" y="8827"/>
                </a:cubicBezTo>
                <a:cubicBezTo>
                  <a:pt x="6900" y="8820"/>
                  <a:pt x="6921" y="8803"/>
                  <a:pt x="6946" y="8793"/>
                </a:cubicBezTo>
                <a:lnTo>
                  <a:pt x="12510" y="14490"/>
                </a:lnTo>
                <a:cubicBezTo>
                  <a:pt x="12501" y="14515"/>
                  <a:pt x="12484" y="14536"/>
                  <a:pt x="12477" y="14563"/>
                </a:cubicBezTo>
                <a:moveTo>
                  <a:pt x="20922" y="167"/>
                </a:moveTo>
                <a:cubicBezTo>
                  <a:pt x="20813" y="55"/>
                  <a:pt x="20545" y="0"/>
                  <a:pt x="20157" y="0"/>
                </a:cubicBezTo>
                <a:cubicBezTo>
                  <a:pt x="18131" y="0"/>
                  <a:pt x="12842" y="1511"/>
                  <a:pt x="10012" y="4409"/>
                </a:cubicBezTo>
                <a:cubicBezTo>
                  <a:pt x="9345" y="5092"/>
                  <a:pt x="7134" y="7175"/>
                  <a:pt x="6621" y="7880"/>
                </a:cubicBezTo>
                <a:cubicBezTo>
                  <a:pt x="4961" y="8346"/>
                  <a:pt x="2544" y="9277"/>
                  <a:pt x="1196" y="10657"/>
                </a:cubicBezTo>
                <a:cubicBezTo>
                  <a:pt x="1196" y="10657"/>
                  <a:pt x="2841" y="10663"/>
                  <a:pt x="4848" y="11972"/>
                </a:cubicBezTo>
                <a:cubicBezTo>
                  <a:pt x="4556" y="13190"/>
                  <a:pt x="4926" y="14475"/>
                  <a:pt x="5943" y="15516"/>
                </a:cubicBezTo>
                <a:cubicBezTo>
                  <a:pt x="6735" y="16327"/>
                  <a:pt x="7672" y="16737"/>
                  <a:pt x="8610" y="16737"/>
                </a:cubicBezTo>
                <a:cubicBezTo>
                  <a:pt x="8876" y="16737"/>
                  <a:pt x="9142" y="16704"/>
                  <a:pt x="9405" y="16637"/>
                </a:cubicBezTo>
                <a:cubicBezTo>
                  <a:pt x="10683" y="18692"/>
                  <a:pt x="10690" y="20376"/>
                  <a:pt x="10690" y="20376"/>
                </a:cubicBezTo>
                <a:cubicBezTo>
                  <a:pt x="12038" y="18996"/>
                  <a:pt x="12948" y="16521"/>
                  <a:pt x="13402" y="14822"/>
                </a:cubicBezTo>
                <a:cubicBezTo>
                  <a:pt x="14091" y="14297"/>
                  <a:pt x="16126" y="12034"/>
                  <a:pt x="16793" y="11351"/>
                </a:cubicBezTo>
                <a:cubicBezTo>
                  <a:pt x="20164" y="7900"/>
                  <a:pt x="21600" y="861"/>
                  <a:pt x="20922" y="167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31" name="Shape 2553"/>
          <p:cNvSpPr/>
          <p:nvPr/>
        </p:nvSpPr>
        <p:spPr>
          <a:xfrm>
            <a:off x="18921947" y="5895592"/>
            <a:ext cx="747429" cy="6794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8100"/>
                </a:moveTo>
                <a:cubicBezTo>
                  <a:pt x="14896" y="8100"/>
                  <a:pt x="14236" y="8826"/>
                  <a:pt x="14236" y="9720"/>
                </a:cubicBezTo>
                <a:cubicBezTo>
                  <a:pt x="14236" y="10615"/>
                  <a:pt x="14896" y="11340"/>
                  <a:pt x="15709" y="11340"/>
                </a:cubicBezTo>
                <a:cubicBezTo>
                  <a:pt x="16522" y="11340"/>
                  <a:pt x="17182" y="10615"/>
                  <a:pt x="17182" y="9720"/>
                </a:cubicBezTo>
                <a:cubicBezTo>
                  <a:pt x="17182" y="8826"/>
                  <a:pt x="16522" y="8100"/>
                  <a:pt x="15709" y="8100"/>
                </a:cubicBezTo>
                <a:moveTo>
                  <a:pt x="10800" y="18360"/>
                </a:moveTo>
                <a:cubicBezTo>
                  <a:pt x="9864" y="18360"/>
                  <a:pt x="8922" y="18237"/>
                  <a:pt x="7998" y="17995"/>
                </a:cubicBezTo>
                <a:cubicBezTo>
                  <a:pt x="7923" y="17975"/>
                  <a:pt x="7846" y="17965"/>
                  <a:pt x="7770" y="17965"/>
                </a:cubicBezTo>
                <a:cubicBezTo>
                  <a:pt x="7646" y="17965"/>
                  <a:pt x="7522" y="17991"/>
                  <a:pt x="7406" y="18043"/>
                </a:cubicBezTo>
                <a:lnTo>
                  <a:pt x="3352" y="19826"/>
                </a:lnTo>
                <a:lnTo>
                  <a:pt x="4013" y="16735"/>
                </a:lnTo>
                <a:cubicBezTo>
                  <a:pt x="4098" y="16339"/>
                  <a:pt x="3972" y="15924"/>
                  <a:pt x="3689" y="15662"/>
                </a:cubicBezTo>
                <a:cubicBezTo>
                  <a:pt x="1944" y="14045"/>
                  <a:pt x="982" y="11934"/>
                  <a:pt x="982" y="9720"/>
                </a:cubicBezTo>
                <a:cubicBezTo>
                  <a:pt x="982" y="4956"/>
                  <a:pt x="5387" y="1080"/>
                  <a:pt x="10800" y="1080"/>
                </a:cubicBezTo>
                <a:cubicBezTo>
                  <a:pt x="16214" y="1080"/>
                  <a:pt x="20618" y="4956"/>
                  <a:pt x="20618" y="9720"/>
                </a:cubicBezTo>
                <a:cubicBezTo>
                  <a:pt x="20618" y="14484"/>
                  <a:pt x="16214" y="18360"/>
                  <a:pt x="10800" y="18360"/>
                </a:cubicBezTo>
                <a:moveTo>
                  <a:pt x="10800" y="0"/>
                </a:moveTo>
                <a:cubicBezTo>
                  <a:pt x="4835" y="0"/>
                  <a:pt x="0" y="4352"/>
                  <a:pt x="0" y="9720"/>
                </a:cubicBezTo>
                <a:cubicBezTo>
                  <a:pt x="0" y="12353"/>
                  <a:pt x="1168" y="14738"/>
                  <a:pt x="3057" y="16488"/>
                </a:cubicBezTo>
                <a:lnTo>
                  <a:pt x="1964" y="21600"/>
                </a:lnTo>
                <a:lnTo>
                  <a:pt x="7770" y="19046"/>
                </a:lnTo>
                <a:cubicBezTo>
                  <a:pt x="8732" y="19298"/>
                  <a:pt x="9747" y="19440"/>
                  <a:pt x="10800" y="19440"/>
                </a:cubicBezTo>
                <a:cubicBezTo>
                  <a:pt x="16765" y="19440"/>
                  <a:pt x="21600" y="15089"/>
                  <a:pt x="21600" y="9720"/>
                </a:cubicBezTo>
                <a:cubicBezTo>
                  <a:pt x="21600" y="4352"/>
                  <a:pt x="16765" y="0"/>
                  <a:pt x="10800" y="0"/>
                </a:cubicBezTo>
                <a:moveTo>
                  <a:pt x="10800" y="8100"/>
                </a:moveTo>
                <a:cubicBezTo>
                  <a:pt x="9987" y="8100"/>
                  <a:pt x="9327" y="8826"/>
                  <a:pt x="9327" y="9720"/>
                </a:cubicBezTo>
                <a:cubicBezTo>
                  <a:pt x="9327" y="10615"/>
                  <a:pt x="9987" y="11340"/>
                  <a:pt x="10800" y="11340"/>
                </a:cubicBezTo>
                <a:cubicBezTo>
                  <a:pt x="11613" y="11340"/>
                  <a:pt x="12273" y="10615"/>
                  <a:pt x="12273" y="9720"/>
                </a:cubicBezTo>
                <a:cubicBezTo>
                  <a:pt x="12273" y="8826"/>
                  <a:pt x="11613" y="8100"/>
                  <a:pt x="10800" y="8100"/>
                </a:cubicBezTo>
                <a:moveTo>
                  <a:pt x="5891" y="8100"/>
                </a:moveTo>
                <a:cubicBezTo>
                  <a:pt x="5078" y="8100"/>
                  <a:pt x="4418" y="8826"/>
                  <a:pt x="4418" y="9720"/>
                </a:cubicBezTo>
                <a:cubicBezTo>
                  <a:pt x="4418" y="10615"/>
                  <a:pt x="5078" y="11340"/>
                  <a:pt x="5891" y="11340"/>
                </a:cubicBezTo>
                <a:cubicBezTo>
                  <a:pt x="6704" y="11340"/>
                  <a:pt x="7364" y="10615"/>
                  <a:pt x="7364" y="9720"/>
                </a:cubicBezTo>
                <a:cubicBezTo>
                  <a:pt x="7364" y="8826"/>
                  <a:pt x="6704" y="8100"/>
                  <a:pt x="5891" y="8100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32" name="Shape 2943"/>
          <p:cNvSpPr/>
          <p:nvPr/>
        </p:nvSpPr>
        <p:spPr>
          <a:xfrm>
            <a:off x="13542966" y="5839151"/>
            <a:ext cx="647224" cy="7910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600" y="11782"/>
                </a:moveTo>
                <a:lnTo>
                  <a:pt x="9600" y="10800"/>
                </a:lnTo>
                <a:lnTo>
                  <a:pt x="11400" y="10800"/>
                </a:lnTo>
                <a:cubicBezTo>
                  <a:pt x="11732" y="10800"/>
                  <a:pt x="12000" y="10580"/>
                  <a:pt x="12000" y="10309"/>
                </a:cubicBezTo>
                <a:lnTo>
                  <a:pt x="12000" y="2945"/>
                </a:lnTo>
                <a:lnTo>
                  <a:pt x="19940" y="2945"/>
                </a:lnTo>
                <a:lnTo>
                  <a:pt x="16886" y="7111"/>
                </a:lnTo>
                <a:lnTo>
                  <a:pt x="16894" y="7115"/>
                </a:lnTo>
                <a:cubicBezTo>
                  <a:pt x="16840" y="7189"/>
                  <a:pt x="16800" y="7272"/>
                  <a:pt x="16800" y="7364"/>
                </a:cubicBezTo>
                <a:cubicBezTo>
                  <a:pt x="16800" y="7457"/>
                  <a:pt x="16840" y="7538"/>
                  <a:pt x="16894" y="7612"/>
                </a:cubicBezTo>
                <a:lnTo>
                  <a:pt x="16886" y="7616"/>
                </a:lnTo>
                <a:lnTo>
                  <a:pt x="19940" y="11782"/>
                </a:lnTo>
                <a:cubicBezTo>
                  <a:pt x="19940" y="11782"/>
                  <a:pt x="9600" y="11782"/>
                  <a:pt x="9600" y="11782"/>
                </a:cubicBezTo>
                <a:close/>
                <a:moveTo>
                  <a:pt x="1200" y="982"/>
                </a:moveTo>
                <a:lnTo>
                  <a:pt x="10800" y="982"/>
                </a:lnTo>
                <a:lnTo>
                  <a:pt x="10800" y="9818"/>
                </a:lnTo>
                <a:lnTo>
                  <a:pt x="1200" y="9818"/>
                </a:lnTo>
                <a:cubicBezTo>
                  <a:pt x="1200" y="9818"/>
                  <a:pt x="1200" y="982"/>
                  <a:pt x="1200" y="982"/>
                </a:cubicBezTo>
                <a:close/>
                <a:moveTo>
                  <a:pt x="21514" y="12020"/>
                </a:moveTo>
                <a:lnTo>
                  <a:pt x="18100" y="7364"/>
                </a:lnTo>
                <a:lnTo>
                  <a:pt x="21514" y="2707"/>
                </a:lnTo>
                <a:lnTo>
                  <a:pt x="21506" y="2703"/>
                </a:lnTo>
                <a:cubicBezTo>
                  <a:pt x="21560" y="2629"/>
                  <a:pt x="21600" y="2547"/>
                  <a:pt x="21600" y="2455"/>
                </a:cubicBezTo>
                <a:cubicBezTo>
                  <a:pt x="21600" y="2183"/>
                  <a:pt x="21332" y="1964"/>
                  <a:pt x="21000" y="1964"/>
                </a:cubicBezTo>
                <a:lnTo>
                  <a:pt x="12000" y="1964"/>
                </a:lnTo>
                <a:lnTo>
                  <a:pt x="12000" y="491"/>
                </a:lnTo>
                <a:cubicBezTo>
                  <a:pt x="12000" y="220"/>
                  <a:pt x="11732" y="0"/>
                  <a:pt x="11400" y="0"/>
                </a:cubicBezTo>
                <a:lnTo>
                  <a:pt x="600" y="0"/>
                </a:lnTo>
                <a:cubicBezTo>
                  <a:pt x="268" y="0"/>
                  <a:pt x="0" y="220"/>
                  <a:pt x="0" y="491"/>
                </a:cubicBezTo>
                <a:lnTo>
                  <a:pt x="0" y="21109"/>
                </a:lnTo>
                <a:cubicBezTo>
                  <a:pt x="0" y="21380"/>
                  <a:pt x="268" y="21600"/>
                  <a:pt x="600" y="21600"/>
                </a:cubicBezTo>
                <a:cubicBezTo>
                  <a:pt x="932" y="21600"/>
                  <a:pt x="1200" y="21380"/>
                  <a:pt x="1200" y="21109"/>
                </a:cubicBezTo>
                <a:lnTo>
                  <a:pt x="1200" y="10800"/>
                </a:lnTo>
                <a:lnTo>
                  <a:pt x="8400" y="10800"/>
                </a:lnTo>
                <a:lnTo>
                  <a:pt x="8400" y="12273"/>
                </a:lnTo>
                <a:cubicBezTo>
                  <a:pt x="8400" y="12544"/>
                  <a:pt x="8668" y="12764"/>
                  <a:pt x="9000" y="12764"/>
                </a:cubicBezTo>
                <a:lnTo>
                  <a:pt x="21000" y="12764"/>
                </a:lnTo>
                <a:cubicBezTo>
                  <a:pt x="21332" y="12764"/>
                  <a:pt x="21600" y="12544"/>
                  <a:pt x="21600" y="12273"/>
                </a:cubicBezTo>
                <a:cubicBezTo>
                  <a:pt x="21600" y="12181"/>
                  <a:pt x="21560" y="12098"/>
                  <a:pt x="21506" y="12024"/>
                </a:cubicBezTo>
                <a:cubicBezTo>
                  <a:pt x="21506" y="12024"/>
                  <a:pt x="21514" y="12020"/>
                  <a:pt x="21514" y="12020"/>
                </a:cubicBezTo>
                <a:close/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33" name="TextBox 32"/>
          <p:cNvSpPr txBox="1"/>
          <p:nvPr/>
        </p:nvSpPr>
        <p:spPr>
          <a:xfrm>
            <a:off x="1780212" y="9970985"/>
            <a:ext cx="9216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pc="600" dirty="0">
                <a:solidFill>
                  <a:srgbClr val="FFFFFF"/>
                </a:solidFill>
                <a:latin typeface="Arial"/>
                <a:ea typeface="Montserrat Semi" charset="0"/>
                <a:cs typeface="Arial"/>
              </a:rPr>
              <a:t>Explain significance here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780212" y="4977434"/>
            <a:ext cx="62733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pc="600" dirty="0">
                <a:solidFill>
                  <a:srgbClr val="FFFFFF"/>
                </a:solidFill>
                <a:latin typeface="Arial"/>
                <a:ea typeface="Montserrat Semi" charset="0"/>
                <a:cs typeface="Arial"/>
              </a:rPr>
              <a:t>AMAZING STAT GOES HERE</a:t>
            </a:r>
          </a:p>
        </p:txBody>
      </p:sp>
    </p:spTree>
    <p:extLst>
      <p:ext uri="{BB962C8B-B14F-4D97-AF65-F5344CB8AC3E}">
        <p14:creationId xmlns:p14="http://schemas.microsoft.com/office/powerpoint/2010/main" val="3467376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26"/>
          <p:cNvSpPr>
            <a:spLocks noChangeArrowheads="1"/>
          </p:cNvSpPr>
          <p:nvPr/>
        </p:nvSpPr>
        <p:spPr bwMode="auto">
          <a:xfrm>
            <a:off x="10772949" y="3376723"/>
            <a:ext cx="3518676" cy="9541565"/>
          </a:xfrm>
          <a:custGeom>
            <a:avLst/>
            <a:gdLst>
              <a:gd name="T0" fmla="*/ 279 w 310"/>
              <a:gd name="T1" fmla="*/ 203 h 910"/>
              <a:gd name="T2" fmla="*/ 279 w 310"/>
              <a:gd name="T3" fmla="*/ 203 h 910"/>
              <a:gd name="T4" fmla="*/ 217 w 310"/>
              <a:gd name="T5" fmla="*/ 179 h 910"/>
              <a:gd name="T6" fmla="*/ 89 w 310"/>
              <a:gd name="T7" fmla="*/ 179 h 910"/>
              <a:gd name="T8" fmla="*/ 30 w 310"/>
              <a:gd name="T9" fmla="*/ 203 h 910"/>
              <a:gd name="T10" fmla="*/ 0 w 310"/>
              <a:gd name="T11" fmla="*/ 279 h 910"/>
              <a:gd name="T12" fmla="*/ 0 w 310"/>
              <a:gd name="T13" fmla="*/ 490 h 910"/>
              <a:gd name="T14" fmla="*/ 27 w 310"/>
              <a:gd name="T15" fmla="*/ 517 h 910"/>
              <a:gd name="T16" fmla="*/ 52 w 310"/>
              <a:gd name="T17" fmla="*/ 490 h 910"/>
              <a:gd name="T18" fmla="*/ 52 w 310"/>
              <a:gd name="T19" fmla="*/ 279 h 910"/>
              <a:gd name="T20" fmla="*/ 65 w 310"/>
              <a:gd name="T21" fmla="*/ 241 h 910"/>
              <a:gd name="T22" fmla="*/ 70 w 310"/>
              <a:gd name="T23" fmla="*/ 236 h 910"/>
              <a:gd name="T24" fmla="*/ 70 w 310"/>
              <a:gd name="T25" fmla="*/ 877 h 910"/>
              <a:gd name="T26" fmla="*/ 103 w 310"/>
              <a:gd name="T27" fmla="*/ 909 h 910"/>
              <a:gd name="T28" fmla="*/ 136 w 310"/>
              <a:gd name="T29" fmla="*/ 877 h 910"/>
              <a:gd name="T30" fmla="*/ 136 w 310"/>
              <a:gd name="T31" fmla="*/ 560 h 910"/>
              <a:gd name="T32" fmla="*/ 173 w 310"/>
              <a:gd name="T33" fmla="*/ 560 h 910"/>
              <a:gd name="T34" fmla="*/ 173 w 310"/>
              <a:gd name="T35" fmla="*/ 877 h 910"/>
              <a:gd name="T36" fmla="*/ 206 w 310"/>
              <a:gd name="T37" fmla="*/ 909 h 910"/>
              <a:gd name="T38" fmla="*/ 238 w 310"/>
              <a:gd name="T39" fmla="*/ 877 h 910"/>
              <a:gd name="T40" fmla="*/ 238 w 310"/>
              <a:gd name="T41" fmla="*/ 236 h 910"/>
              <a:gd name="T42" fmla="*/ 244 w 310"/>
              <a:gd name="T43" fmla="*/ 238 h 910"/>
              <a:gd name="T44" fmla="*/ 255 w 310"/>
              <a:gd name="T45" fmla="*/ 279 h 910"/>
              <a:gd name="T46" fmla="*/ 255 w 310"/>
              <a:gd name="T47" fmla="*/ 490 h 910"/>
              <a:gd name="T48" fmla="*/ 282 w 310"/>
              <a:gd name="T49" fmla="*/ 517 h 910"/>
              <a:gd name="T50" fmla="*/ 309 w 310"/>
              <a:gd name="T51" fmla="*/ 490 h 910"/>
              <a:gd name="T52" fmla="*/ 309 w 310"/>
              <a:gd name="T53" fmla="*/ 279 h 910"/>
              <a:gd name="T54" fmla="*/ 279 w 310"/>
              <a:gd name="T55" fmla="*/ 203 h 910"/>
              <a:gd name="T56" fmla="*/ 154 w 310"/>
              <a:gd name="T57" fmla="*/ 149 h 910"/>
              <a:gd name="T58" fmla="*/ 154 w 310"/>
              <a:gd name="T59" fmla="*/ 149 h 910"/>
              <a:gd name="T60" fmla="*/ 220 w 310"/>
              <a:gd name="T61" fmla="*/ 73 h 910"/>
              <a:gd name="T62" fmla="*/ 154 w 310"/>
              <a:gd name="T63" fmla="*/ 0 h 910"/>
              <a:gd name="T64" fmla="*/ 89 w 310"/>
              <a:gd name="T65" fmla="*/ 73 h 910"/>
              <a:gd name="T66" fmla="*/ 154 w 310"/>
              <a:gd name="T67" fmla="*/ 149 h 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10" h="910">
                <a:moveTo>
                  <a:pt x="279" y="203"/>
                </a:moveTo>
                <a:lnTo>
                  <a:pt x="279" y="203"/>
                </a:lnTo>
                <a:cubicBezTo>
                  <a:pt x="255" y="179"/>
                  <a:pt x="225" y="179"/>
                  <a:pt x="217" y="179"/>
                </a:cubicBezTo>
                <a:cubicBezTo>
                  <a:pt x="89" y="179"/>
                  <a:pt x="89" y="179"/>
                  <a:pt x="89" y="179"/>
                </a:cubicBezTo>
                <a:cubicBezTo>
                  <a:pt x="84" y="179"/>
                  <a:pt x="54" y="179"/>
                  <a:pt x="30" y="203"/>
                </a:cubicBezTo>
                <a:cubicBezTo>
                  <a:pt x="11" y="219"/>
                  <a:pt x="0" y="246"/>
                  <a:pt x="0" y="279"/>
                </a:cubicBezTo>
                <a:cubicBezTo>
                  <a:pt x="0" y="490"/>
                  <a:pt x="0" y="490"/>
                  <a:pt x="0" y="490"/>
                </a:cubicBezTo>
                <a:cubicBezTo>
                  <a:pt x="0" y="503"/>
                  <a:pt x="11" y="517"/>
                  <a:pt x="27" y="517"/>
                </a:cubicBezTo>
                <a:cubicBezTo>
                  <a:pt x="41" y="517"/>
                  <a:pt x="52" y="503"/>
                  <a:pt x="52" y="490"/>
                </a:cubicBezTo>
                <a:cubicBezTo>
                  <a:pt x="52" y="279"/>
                  <a:pt x="52" y="279"/>
                  <a:pt x="52" y="279"/>
                </a:cubicBezTo>
                <a:cubicBezTo>
                  <a:pt x="52" y="259"/>
                  <a:pt x="57" y="246"/>
                  <a:pt x="65" y="241"/>
                </a:cubicBezTo>
                <a:cubicBezTo>
                  <a:pt x="68" y="238"/>
                  <a:pt x="68" y="236"/>
                  <a:pt x="70" y="236"/>
                </a:cubicBezTo>
                <a:cubicBezTo>
                  <a:pt x="70" y="877"/>
                  <a:pt x="70" y="877"/>
                  <a:pt x="70" y="877"/>
                </a:cubicBezTo>
                <a:cubicBezTo>
                  <a:pt x="70" y="896"/>
                  <a:pt x="87" y="909"/>
                  <a:pt x="103" y="909"/>
                </a:cubicBezTo>
                <a:cubicBezTo>
                  <a:pt x="122" y="909"/>
                  <a:pt x="136" y="896"/>
                  <a:pt x="136" y="877"/>
                </a:cubicBezTo>
                <a:cubicBezTo>
                  <a:pt x="136" y="560"/>
                  <a:pt x="136" y="560"/>
                  <a:pt x="136" y="560"/>
                </a:cubicBezTo>
                <a:cubicBezTo>
                  <a:pt x="173" y="560"/>
                  <a:pt x="173" y="560"/>
                  <a:pt x="173" y="560"/>
                </a:cubicBezTo>
                <a:cubicBezTo>
                  <a:pt x="173" y="877"/>
                  <a:pt x="173" y="877"/>
                  <a:pt x="173" y="877"/>
                </a:cubicBezTo>
                <a:cubicBezTo>
                  <a:pt x="173" y="896"/>
                  <a:pt x="187" y="909"/>
                  <a:pt x="206" y="909"/>
                </a:cubicBezTo>
                <a:cubicBezTo>
                  <a:pt x="222" y="909"/>
                  <a:pt x="238" y="896"/>
                  <a:pt x="238" y="877"/>
                </a:cubicBezTo>
                <a:cubicBezTo>
                  <a:pt x="238" y="236"/>
                  <a:pt x="238" y="236"/>
                  <a:pt x="238" y="236"/>
                </a:cubicBezTo>
                <a:cubicBezTo>
                  <a:pt x="238" y="236"/>
                  <a:pt x="241" y="238"/>
                  <a:pt x="244" y="238"/>
                </a:cubicBezTo>
                <a:cubicBezTo>
                  <a:pt x="252" y="246"/>
                  <a:pt x="255" y="259"/>
                  <a:pt x="255" y="279"/>
                </a:cubicBezTo>
                <a:cubicBezTo>
                  <a:pt x="255" y="490"/>
                  <a:pt x="255" y="490"/>
                  <a:pt x="255" y="490"/>
                </a:cubicBezTo>
                <a:cubicBezTo>
                  <a:pt x="255" y="503"/>
                  <a:pt x="268" y="517"/>
                  <a:pt x="282" y="517"/>
                </a:cubicBezTo>
                <a:cubicBezTo>
                  <a:pt x="295" y="517"/>
                  <a:pt x="309" y="503"/>
                  <a:pt x="309" y="490"/>
                </a:cubicBezTo>
                <a:cubicBezTo>
                  <a:pt x="309" y="279"/>
                  <a:pt x="309" y="279"/>
                  <a:pt x="309" y="279"/>
                </a:cubicBezTo>
                <a:cubicBezTo>
                  <a:pt x="309" y="246"/>
                  <a:pt x="298" y="219"/>
                  <a:pt x="279" y="203"/>
                </a:cubicBezTo>
                <a:close/>
                <a:moveTo>
                  <a:pt x="154" y="149"/>
                </a:moveTo>
                <a:lnTo>
                  <a:pt x="154" y="149"/>
                </a:lnTo>
                <a:cubicBezTo>
                  <a:pt x="190" y="149"/>
                  <a:pt x="220" y="113"/>
                  <a:pt x="220" y="73"/>
                </a:cubicBezTo>
                <a:cubicBezTo>
                  <a:pt x="220" y="35"/>
                  <a:pt x="190" y="0"/>
                  <a:pt x="154" y="0"/>
                </a:cubicBezTo>
                <a:cubicBezTo>
                  <a:pt x="119" y="0"/>
                  <a:pt x="89" y="35"/>
                  <a:pt x="89" y="73"/>
                </a:cubicBezTo>
                <a:cubicBezTo>
                  <a:pt x="89" y="113"/>
                  <a:pt x="119" y="149"/>
                  <a:pt x="154" y="14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wrap="none" lIns="243770" tIns="121885" rIns="243770" bIns="121885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3104940" y="6214571"/>
            <a:ext cx="382688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pc="600" dirty="0">
                <a:solidFill>
                  <a:schemeClr val="tx2"/>
                </a:solidFill>
                <a:latin typeface="Arial"/>
                <a:ea typeface="Oswald" charset="0"/>
                <a:cs typeface="Arial"/>
              </a:rPr>
              <a:t>SUB HEADING</a:t>
            </a:r>
          </a:p>
          <a:p>
            <a:endParaRPr lang="en-US" sz="3200" b="1" spc="600" dirty="0">
              <a:solidFill>
                <a:schemeClr val="tx2"/>
              </a:solidFill>
              <a:latin typeface="Arial"/>
              <a:ea typeface="Oswald" charset="0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2233329" y="7010399"/>
            <a:ext cx="9970984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Subtitle 2"/>
          <p:cNvSpPr txBox="1">
            <a:spLocks/>
          </p:cNvSpPr>
          <p:nvPr/>
        </p:nvSpPr>
        <p:spPr>
          <a:xfrm>
            <a:off x="2233330" y="7331971"/>
            <a:ext cx="7121246" cy="674354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040"/>
              </a:lnSpc>
            </a:pPr>
            <a:r>
              <a:rPr lang="en-US" dirty="0">
                <a:solidFill>
                  <a:schemeClr val="tx1"/>
                </a:solidFill>
                <a:latin typeface="Arial"/>
                <a:ea typeface="Poppins Light" charset="0"/>
                <a:cs typeface="Arial"/>
              </a:rPr>
              <a:t>Focus on the main groups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8452950" y="5418743"/>
            <a:ext cx="382688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pc="600" dirty="0">
                <a:solidFill>
                  <a:schemeClr val="tx2"/>
                </a:solidFill>
                <a:latin typeface="Arial"/>
                <a:ea typeface="Oswald" charset="0"/>
                <a:cs typeface="Arial"/>
              </a:rPr>
              <a:t>SUB HEADING</a:t>
            </a:r>
          </a:p>
          <a:p>
            <a:endParaRPr lang="en-US" sz="3200" b="1" spc="600" dirty="0">
              <a:solidFill>
                <a:schemeClr val="tx2"/>
              </a:solidFill>
              <a:latin typeface="Arial"/>
              <a:ea typeface="Oswald" charset="0"/>
              <a:cs typeface="Arial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13040608" y="6214571"/>
            <a:ext cx="923923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Subtitle 2"/>
          <p:cNvSpPr txBox="1">
            <a:spLocks/>
          </p:cNvSpPr>
          <p:nvPr/>
        </p:nvSpPr>
        <p:spPr>
          <a:xfrm>
            <a:off x="15363805" y="6536143"/>
            <a:ext cx="6916034" cy="674354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040"/>
              </a:lnSpc>
            </a:pPr>
            <a:r>
              <a:rPr lang="en-US" dirty="0">
                <a:solidFill>
                  <a:schemeClr val="tx1"/>
                </a:solidFill>
                <a:latin typeface="Arial"/>
                <a:ea typeface="Poppins Light" charset="0"/>
                <a:cs typeface="Arial"/>
              </a:rPr>
              <a:t>More details about your audiences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104940" y="9526837"/>
            <a:ext cx="382688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pc="600" dirty="0">
                <a:solidFill>
                  <a:schemeClr val="tx2"/>
                </a:solidFill>
                <a:latin typeface="Arial"/>
                <a:ea typeface="Oswald" charset="0"/>
                <a:cs typeface="Arial"/>
              </a:rPr>
              <a:t>SUB HEADING</a:t>
            </a:r>
          </a:p>
          <a:p>
            <a:endParaRPr lang="en-US" sz="3200" b="1" spc="600" dirty="0">
              <a:solidFill>
                <a:schemeClr val="tx2"/>
              </a:solidFill>
              <a:latin typeface="Arial"/>
              <a:ea typeface="Oswald" charset="0"/>
              <a:cs typeface="Arial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2233329" y="10322665"/>
            <a:ext cx="923923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ubtitle 2"/>
          <p:cNvSpPr txBox="1">
            <a:spLocks/>
          </p:cNvSpPr>
          <p:nvPr/>
        </p:nvSpPr>
        <p:spPr>
          <a:xfrm>
            <a:off x="2233330" y="10644237"/>
            <a:ext cx="7121246" cy="1187315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040"/>
              </a:lnSpc>
            </a:pPr>
            <a:r>
              <a:rPr lang="en-US" dirty="0">
                <a:solidFill>
                  <a:schemeClr val="tx1"/>
                </a:solidFill>
                <a:latin typeface="Arial"/>
                <a:ea typeface="Poppins Light" charset="0"/>
                <a:cs typeface="Arial"/>
              </a:rPr>
              <a:t>Describe them a little – and perhaps say they like what you offer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8452950" y="8731009"/>
            <a:ext cx="382688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pc="600" dirty="0">
                <a:solidFill>
                  <a:schemeClr val="tx2"/>
                </a:solidFill>
                <a:latin typeface="Arial"/>
                <a:ea typeface="Oswald" charset="0"/>
                <a:cs typeface="Arial"/>
              </a:rPr>
              <a:t>SUB HEADING</a:t>
            </a:r>
          </a:p>
          <a:p>
            <a:endParaRPr lang="en-US" sz="3200" b="1" spc="600" dirty="0">
              <a:solidFill>
                <a:schemeClr val="tx2"/>
              </a:solidFill>
              <a:latin typeface="Arial"/>
              <a:ea typeface="Oswald" charset="0"/>
              <a:cs typeface="Arial"/>
            </a:endParaRPr>
          </a:p>
        </p:txBody>
      </p:sp>
      <p:cxnSp>
        <p:nvCxnSpPr>
          <p:cNvPr id="40" name="Straight Connector 39"/>
          <p:cNvCxnSpPr/>
          <p:nvPr/>
        </p:nvCxnSpPr>
        <p:spPr>
          <a:xfrm>
            <a:off x="13040608" y="9526837"/>
            <a:ext cx="923923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Subtitle 2"/>
          <p:cNvSpPr txBox="1">
            <a:spLocks/>
          </p:cNvSpPr>
          <p:nvPr/>
        </p:nvSpPr>
        <p:spPr>
          <a:xfrm>
            <a:off x="15363805" y="9848409"/>
            <a:ext cx="6916034" cy="674354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040"/>
              </a:lnSpc>
            </a:pPr>
            <a:r>
              <a:rPr lang="en-US" dirty="0">
                <a:solidFill>
                  <a:schemeClr val="tx1"/>
                </a:solidFill>
                <a:latin typeface="Arial"/>
                <a:ea typeface="Poppins Light" charset="0"/>
                <a:cs typeface="Arial"/>
              </a:rPr>
              <a:t>Further details about your audience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104940" y="3067151"/>
            <a:ext cx="382688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pc="600" dirty="0">
                <a:solidFill>
                  <a:schemeClr val="tx2"/>
                </a:solidFill>
                <a:latin typeface="Arial"/>
                <a:ea typeface="Oswald" charset="0"/>
                <a:cs typeface="Arial"/>
              </a:rPr>
              <a:t>SUB HEADING</a:t>
            </a:r>
          </a:p>
          <a:p>
            <a:endParaRPr lang="en-US" sz="3200" b="1" spc="600" dirty="0">
              <a:solidFill>
                <a:schemeClr val="tx2"/>
              </a:solidFill>
              <a:latin typeface="Arial"/>
              <a:ea typeface="Oswald" charset="0"/>
              <a:cs typeface="Arial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2233329" y="3862979"/>
            <a:ext cx="9970984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Subtitle 2"/>
          <p:cNvSpPr txBox="1">
            <a:spLocks/>
          </p:cNvSpPr>
          <p:nvPr/>
        </p:nvSpPr>
        <p:spPr>
          <a:xfrm>
            <a:off x="2233330" y="4184551"/>
            <a:ext cx="7121246" cy="1245536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040"/>
              </a:lnSpc>
            </a:pPr>
            <a:r>
              <a:rPr lang="en-US" dirty="0">
                <a:solidFill>
                  <a:schemeClr val="tx1"/>
                </a:solidFill>
                <a:latin typeface="Arial"/>
                <a:ea typeface="Poppins Light" charset="0"/>
                <a:cs typeface="Arial"/>
              </a:rPr>
              <a:t>Chances are that your target audience is actually made up from a few particular groups of people</a:t>
            </a:r>
          </a:p>
        </p:txBody>
      </p:sp>
      <p:sp>
        <p:nvSpPr>
          <p:cNvPr id="52" name="Shape 2529"/>
          <p:cNvSpPr/>
          <p:nvPr/>
        </p:nvSpPr>
        <p:spPr>
          <a:xfrm>
            <a:off x="2233329" y="3036172"/>
            <a:ext cx="406295" cy="5586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475" y="15573"/>
                </a:moveTo>
                <a:lnTo>
                  <a:pt x="11475" y="16200"/>
                </a:lnTo>
                <a:cubicBezTo>
                  <a:pt x="11475" y="16471"/>
                  <a:pt x="11172" y="16691"/>
                  <a:pt x="10800" y="16691"/>
                </a:cubicBezTo>
                <a:cubicBezTo>
                  <a:pt x="10428" y="16691"/>
                  <a:pt x="10125" y="16471"/>
                  <a:pt x="10125" y="16200"/>
                </a:cubicBezTo>
                <a:lnTo>
                  <a:pt x="10125" y="15573"/>
                </a:lnTo>
                <a:cubicBezTo>
                  <a:pt x="9723" y="15403"/>
                  <a:pt x="9450" y="15090"/>
                  <a:pt x="9450" y="14727"/>
                </a:cubicBezTo>
                <a:cubicBezTo>
                  <a:pt x="9450" y="14185"/>
                  <a:pt x="10055" y="13745"/>
                  <a:pt x="10800" y="13745"/>
                </a:cubicBezTo>
                <a:cubicBezTo>
                  <a:pt x="11545" y="13745"/>
                  <a:pt x="12150" y="14185"/>
                  <a:pt x="12150" y="14727"/>
                </a:cubicBezTo>
                <a:cubicBezTo>
                  <a:pt x="12150" y="15090"/>
                  <a:pt x="11876" y="15403"/>
                  <a:pt x="11475" y="15573"/>
                </a:cubicBezTo>
                <a:moveTo>
                  <a:pt x="10800" y="12764"/>
                </a:moveTo>
                <a:cubicBezTo>
                  <a:pt x="9309" y="12764"/>
                  <a:pt x="8100" y="13643"/>
                  <a:pt x="8100" y="14727"/>
                </a:cubicBezTo>
                <a:cubicBezTo>
                  <a:pt x="8100" y="15232"/>
                  <a:pt x="8369" y="15686"/>
                  <a:pt x="8798" y="16034"/>
                </a:cubicBezTo>
                <a:cubicBezTo>
                  <a:pt x="8789" y="16089"/>
                  <a:pt x="8775" y="16143"/>
                  <a:pt x="8775" y="16200"/>
                </a:cubicBezTo>
                <a:cubicBezTo>
                  <a:pt x="8775" y="17014"/>
                  <a:pt x="9681" y="17673"/>
                  <a:pt x="10800" y="17673"/>
                </a:cubicBezTo>
                <a:cubicBezTo>
                  <a:pt x="11919" y="17673"/>
                  <a:pt x="12825" y="17014"/>
                  <a:pt x="12825" y="16200"/>
                </a:cubicBezTo>
                <a:cubicBezTo>
                  <a:pt x="12825" y="16143"/>
                  <a:pt x="12810" y="16089"/>
                  <a:pt x="12802" y="16034"/>
                </a:cubicBezTo>
                <a:cubicBezTo>
                  <a:pt x="13231" y="15687"/>
                  <a:pt x="13500" y="15232"/>
                  <a:pt x="13500" y="14727"/>
                </a:cubicBezTo>
                <a:cubicBezTo>
                  <a:pt x="13500" y="13643"/>
                  <a:pt x="12291" y="12764"/>
                  <a:pt x="10800" y="12764"/>
                </a:cubicBezTo>
                <a:moveTo>
                  <a:pt x="20250" y="19636"/>
                </a:moveTo>
                <a:cubicBezTo>
                  <a:pt x="20250" y="20179"/>
                  <a:pt x="19645" y="20618"/>
                  <a:pt x="18900" y="20618"/>
                </a:cubicBezTo>
                <a:lnTo>
                  <a:pt x="2700" y="20618"/>
                </a:lnTo>
                <a:cubicBezTo>
                  <a:pt x="1955" y="20618"/>
                  <a:pt x="1350" y="20179"/>
                  <a:pt x="1350" y="19636"/>
                </a:cubicBezTo>
                <a:lnTo>
                  <a:pt x="1350" y="10800"/>
                </a:lnTo>
                <a:cubicBezTo>
                  <a:pt x="1350" y="10258"/>
                  <a:pt x="1955" y="9818"/>
                  <a:pt x="2700" y="9818"/>
                </a:cubicBezTo>
                <a:lnTo>
                  <a:pt x="18900" y="9818"/>
                </a:lnTo>
                <a:cubicBezTo>
                  <a:pt x="19645" y="9818"/>
                  <a:pt x="20250" y="10258"/>
                  <a:pt x="20250" y="10800"/>
                </a:cubicBezTo>
                <a:cubicBezTo>
                  <a:pt x="20250" y="10800"/>
                  <a:pt x="20250" y="19636"/>
                  <a:pt x="20250" y="19636"/>
                </a:cubicBezTo>
                <a:close/>
                <a:moveTo>
                  <a:pt x="18900" y="8836"/>
                </a:moveTo>
                <a:lnTo>
                  <a:pt x="18900" y="5891"/>
                </a:lnTo>
                <a:cubicBezTo>
                  <a:pt x="18900" y="2638"/>
                  <a:pt x="15273" y="0"/>
                  <a:pt x="10800" y="0"/>
                </a:cubicBezTo>
                <a:cubicBezTo>
                  <a:pt x="6327" y="0"/>
                  <a:pt x="2700" y="2638"/>
                  <a:pt x="2700" y="5891"/>
                </a:cubicBezTo>
                <a:cubicBezTo>
                  <a:pt x="2700" y="6162"/>
                  <a:pt x="3003" y="6382"/>
                  <a:pt x="3375" y="6382"/>
                </a:cubicBezTo>
                <a:cubicBezTo>
                  <a:pt x="3747" y="6382"/>
                  <a:pt x="4050" y="6162"/>
                  <a:pt x="4050" y="5891"/>
                </a:cubicBezTo>
                <a:cubicBezTo>
                  <a:pt x="4050" y="3180"/>
                  <a:pt x="7072" y="982"/>
                  <a:pt x="10800" y="982"/>
                </a:cubicBezTo>
                <a:cubicBezTo>
                  <a:pt x="14528" y="982"/>
                  <a:pt x="17550" y="3180"/>
                  <a:pt x="17550" y="5891"/>
                </a:cubicBezTo>
                <a:lnTo>
                  <a:pt x="17550" y="8836"/>
                </a:lnTo>
                <a:lnTo>
                  <a:pt x="2700" y="8836"/>
                </a:lnTo>
                <a:cubicBezTo>
                  <a:pt x="1209" y="8836"/>
                  <a:pt x="0" y="9716"/>
                  <a:pt x="0" y="10800"/>
                </a:cubicBezTo>
                <a:lnTo>
                  <a:pt x="0" y="19636"/>
                </a:lnTo>
                <a:cubicBezTo>
                  <a:pt x="0" y="20721"/>
                  <a:pt x="1209" y="21600"/>
                  <a:pt x="2700" y="21600"/>
                </a:cubicBezTo>
                <a:lnTo>
                  <a:pt x="18900" y="21600"/>
                </a:lnTo>
                <a:cubicBezTo>
                  <a:pt x="20391" y="21600"/>
                  <a:pt x="21600" y="20721"/>
                  <a:pt x="21600" y="19636"/>
                </a:cubicBezTo>
                <a:lnTo>
                  <a:pt x="21600" y="10800"/>
                </a:lnTo>
                <a:cubicBezTo>
                  <a:pt x="21600" y="9716"/>
                  <a:pt x="20391" y="8836"/>
                  <a:pt x="18900" y="8836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53" name="Shape 2588"/>
          <p:cNvSpPr/>
          <p:nvPr/>
        </p:nvSpPr>
        <p:spPr>
          <a:xfrm>
            <a:off x="17429664" y="8799495"/>
            <a:ext cx="558655" cy="5078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182" y="12420"/>
                </a:moveTo>
                <a:cubicBezTo>
                  <a:pt x="16368" y="12420"/>
                  <a:pt x="15709" y="11694"/>
                  <a:pt x="15709" y="10800"/>
                </a:cubicBezTo>
                <a:cubicBezTo>
                  <a:pt x="15709" y="9906"/>
                  <a:pt x="16368" y="9180"/>
                  <a:pt x="17182" y="9180"/>
                </a:cubicBezTo>
                <a:cubicBezTo>
                  <a:pt x="17995" y="9180"/>
                  <a:pt x="18655" y="9906"/>
                  <a:pt x="18655" y="10800"/>
                </a:cubicBezTo>
                <a:cubicBezTo>
                  <a:pt x="18655" y="11694"/>
                  <a:pt x="17995" y="12420"/>
                  <a:pt x="17182" y="12420"/>
                </a:cubicBezTo>
                <a:moveTo>
                  <a:pt x="21109" y="10260"/>
                </a:moveTo>
                <a:lnTo>
                  <a:pt x="19587" y="10260"/>
                </a:lnTo>
                <a:cubicBezTo>
                  <a:pt x="19360" y="9028"/>
                  <a:pt x="18369" y="8100"/>
                  <a:pt x="17182" y="8100"/>
                </a:cubicBezTo>
                <a:cubicBezTo>
                  <a:pt x="15994" y="8100"/>
                  <a:pt x="15004" y="9028"/>
                  <a:pt x="14777" y="10260"/>
                </a:cubicBezTo>
                <a:lnTo>
                  <a:pt x="491" y="10260"/>
                </a:lnTo>
                <a:cubicBezTo>
                  <a:pt x="220" y="10260"/>
                  <a:pt x="0" y="10502"/>
                  <a:pt x="0" y="10800"/>
                </a:cubicBezTo>
                <a:cubicBezTo>
                  <a:pt x="0" y="11098"/>
                  <a:pt x="220" y="11340"/>
                  <a:pt x="491" y="11340"/>
                </a:cubicBezTo>
                <a:lnTo>
                  <a:pt x="14777" y="11340"/>
                </a:lnTo>
                <a:cubicBezTo>
                  <a:pt x="15004" y="12572"/>
                  <a:pt x="15994" y="13500"/>
                  <a:pt x="17182" y="13500"/>
                </a:cubicBezTo>
                <a:cubicBezTo>
                  <a:pt x="18369" y="13500"/>
                  <a:pt x="19360" y="12572"/>
                  <a:pt x="19587" y="11340"/>
                </a:cubicBezTo>
                <a:lnTo>
                  <a:pt x="21109" y="11340"/>
                </a:lnTo>
                <a:cubicBezTo>
                  <a:pt x="21380" y="11340"/>
                  <a:pt x="21600" y="11098"/>
                  <a:pt x="21600" y="10800"/>
                </a:cubicBezTo>
                <a:cubicBezTo>
                  <a:pt x="21600" y="10502"/>
                  <a:pt x="21380" y="10260"/>
                  <a:pt x="21109" y="10260"/>
                </a:cubicBezTo>
                <a:moveTo>
                  <a:pt x="5400" y="1080"/>
                </a:moveTo>
                <a:cubicBezTo>
                  <a:pt x="6214" y="1080"/>
                  <a:pt x="6873" y="1806"/>
                  <a:pt x="6873" y="2700"/>
                </a:cubicBezTo>
                <a:cubicBezTo>
                  <a:pt x="6873" y="3595"/>
                  <a:pt x="6214" y="4320"/>
                  <a:pt x="5400" y="4320"/>
                </a:cubicBezTo>
                <a:cubicBezTo>
                  <a:pt x="4586" y="4320"/>
                  <a:pt x="3927" y="3595"/>
                  <a:pt x="3927" y="2700"/>
                </a:cubicBezTo>
                <a:cubicBezTo>
                  <a:pt x="3927" y="1806"/>
                  <a:pt x="4586" y="1080"/>
                  <a:pt x="5400" y="1080"/>
                </a:cubicBezTo>
                <a:moveTo>
                  <a:pt x="491" y="3240"/>
                </a:moveTo>
                <a:lnTo>
                  <a:pt x="2995" y="3240"/>
                </a:lnTo>
                <a:cubicBezTo>
                  <a:pt x="3222" y="4472"/>
                  <a:pt x="4213" y="5400"/>
                  <a:pt x="5400" y="5400"/>
                </a:cubicBezTo>
                <a:cubicBezTo>
                  <a:pt x="6587" y="5400"/>
                  <a:pt x="7578" y="4472"/>
                  <a:pt x="7805" y="3240"/>
                </a:cubicBezTo>
                <a:lnTo>
                  <a:pt x="21109" y="3240"/>
                </a:lnTo>
                <a:cubicBezTo>
                  <a:pt x="21380" y="3240"/>
                  <a:pt x="21600" y="2999"/>
                  <a:pt x="21600" y="2700"/>
                </a:cubicBezTo>
                <a:cubicBezTo>
                  <a:pt x="21600" y="2402"/>
                  <a:pt x="21380" y="2160"/>
                  <a:pt x="21109" y="2160"/>
                </a:cubicBezTo>
                <a:lnTo>
                  <a:pt x="7805" y="2160"/>
                </a:lnTo>
                <a:cubicBezTo>
                  <a:pt x="7578" y="928"/>
                  <a:pt x="6587" y="0"/>
                  <a:pt x="5400" y="0"/>
                </a:cubicBezTo>
                <a:cubicBezTo>
                  <a:pt x="4213" y="0"/>
                  <a:pt x="3222" y="928"/>
                  <a:pt x="2995" y="2160"/>
                </a:cubicBezTo>
                <a:lnTo>
                  <a:pt x="491" y="2160"/>
                </a:lnTo>
                <a:cubicBezTo>
                  <a:pt x="220" y="2160"/>
                  <a:pt x="0" y="2402"/>
                  <a:pt x="0" y="2700"/>
                </a:cubicBezTo>
                <a:cubicBezTo>
                  <a:pt x="0" y="2999"/>
                  <a:pt x="220" y="3240"/>
                  <a:pt x="491" y="3240"/>
                </a:cubicBezTo>
                <a:moveTo>
                  <a:pt x="9327" y="20519"/>
                </a:moveTo>
                <a:cubicBezTo>
                  <a:pt x="8514" y="20519"/>
                  <a:pt x="7855" y="19794"/>
                  <a:pt x="7855" y="18899"/>
                </a:cubicBezTo>
                <a:cubicBezTo>
                  <a:pt x="7855" y="18005"/>
                  <a:pt x="8514" y="17279"/>
                  <a:pt x="9327" y="17279"/>
                </a:cubicBezTo>
                <a:cubicBezTo>
                  <a:pt x="10141" y="17279"/>
                  <a:pt x="10800" y="18005"/>
                  <a:pt x="10800" y="18899"/>
                </a:cubicBezTo>
                <a:cubicBezTo>
                  <a:pt x="10800" y="19794"/>
                  <a:pt x="10141" y="20519"/>
                  <a:pt x="9327" y="20519"/>
                </a:cubicBezTo>
                <a:moveTo>
                  <a:pt x="21109" y="18359"/>
                </a:moveTo>
                <a:lnTo>
                  <a:pt x="11732" y="18359"/>
                </a:lnTo>
                <a:cubicBezTo>
                  <a:pt x="11505" y="17127"/>
                  <a:pt x="10515" y="16199"/>
                  <a:pt x="9327" y="16199"/>
                </a:cubicBezTo>
                <a:cubicBezTo>
                  <a:pt x="8140" y="16199"/>
                  <a:pt x="7150" y="17127"/>
                  <a:pt x="6922" y="18359"/>
                </a:cubicBezTo>
                <a:lnTo>
                  <a:pt x="491" y="18359"/>
                </a:lnTo>
                <a:cubicBezTo>
                  <a:pt x="220" y="18359"/>
                  <a:pt x="0" y="18601"/>
                  <a:pt x="0" y="18899"/>
                </a:cubicBezTo>
                <a:cubicBezTo>
                  <a:pt x="0" y="19198"/>
                  <a:pt x="220" y="19439"/>
                  <a:pt x="491" y="19439"/>
                </a:cubicBezTo>
                <a:lnTo>
                  <a:pt x="6922" y="19439"/>
                </a:lnTo>
                <a:cubicBezTo>
                  <a:pt x="7150" y="20672"/>
                  <a:pt x="8140" y="21600"/>
                  <a:pt x="9327" y="21600"/>
                </a:cubicBezTo>
                <a:cubicBezTo>
                  <a:pt x="10515" y="21600"/>
                  <a:pt x="11505" y="20672"/>
                  <a:pt x="11732" y="19439"/>
                </a:cubicBezTo>
                <a:lnTo>
                  <a:pt x="21109" y="19439"/>
                </a:lnTo>
                <a:cubicBezTo>
                  <a:pt x="21380" y="19439"/>
                  <a:pt x="21600" y="19198"/>
                  <a:pt x="21600" y="18899"/>
                </a:cubicBezTo>
                <a:cubicBezTo>
                  <a:pt x="21600" y="18601"/>
                  <a:pt x="21380" y="18359"/>
                  <a:pt x="21109" y="18359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55" name="Shape 2934"/>
          <p:cNvSpPr/>
          <p:nvPr/>
        </p:nvSpPr>
        <p:spPr>
          <a:xfrm>
            <a:off x="2241017" y="9526837"/>
            <a:ext cx="406295" cy="5586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0800"/>
                </a:moveTo>
                <a:cubicBezTo>
                  <a:pt x="8563" y="10800"/>
                  <a:pt x="6750" y="9481"/>
                  <a:pt x="6750" y="7855"/>
                </a:cubicBezTo>
                <a:cubicBezTo>
                  <a:pt x="6750" y="6228"/>
                  <a:pt x="8563" y="4909"/>
                  <a:pt x="10800" y="4909"/>
                </a:cubicBezTo>
                <a:cubicBezTo>
                  <a:pt x="13037" y="4909"/>
                  <a:pt x="14850" y="6228"/>
                  <a:pt x="14850" y="7855"/>
                </a:cubicBezTo>
                <a:cubicBezTo>
                  <a:pt x="14850" y="9481"/>
                  <a:pt x="13037" y="10800"/>
                  <a:pt x="10800" y="10800"/>
                </a:cubicBezTo>
                <a:moveTo>
                  <a:pt x="10800" y="3927"/>
                </a:moveTo>
                <a:cubicBezTo>
                  <a:pt x="7817" y="3927"/>
                  <a:pt x="5400" y="5686"/>
                  <a:pt x="5400" y="7855"/>
                </a:cubicBezTo>
                <a:cubicBezTo>
                  <a:pt x="5400" y="10023"/>
                  <a:pt x="7817" y="11782"/>
                  <a:pt x="10800" y="11782"/>
                </a:cubicBezTo>
                <a:cubicBezTo>
                  <a:pt x="13783" y="11782"/>
                  <a:pt x="16200" y="10023"/>
                  <a:pt x="16200" y="7855"/>
                </a:cubicBezTo>
                <a:cubicBezTo>
                  <a:pt x="16200" y="5686"/>
                  <a:pt x="13783" y="3927"/>
                  <a:pt x="10800" y="3927"/>
                </a:cubicBezTo>
                <a:moveTo>
                  <a:pt x="10800" y="20127"/>
                </a:moveTo>
                <a:cubicBezTo>
                  <a:pt x="10800" y="20127"/>
                  <a:pt x="1350" y="13745"/>
                  <a:pt x="1350" y="7855"/>
                </a:cubicBezTo>
                <a:cubicBezTo>
                  <a:pt x="1350" y="4059"/>
                  <a:pt x="5581" y="982"/>
                  <a:pt x="10800" y="982"/>
                </a:cubicBezTo>
                <a:cubicBezTo>
                  <a:pt x="16019" y="982"/>
                  <a:pt x="20250" y="4059"/>
                  <a:pt x="20250" y="7855"/>
                </a:cubicBezTo>
                <a:cubicBezTo>
                  <a:pt x="20250" y="13745"/>
                  <a:pt x="10800" y="20127"/>
                  <a:pt x="10800" y="20127"/>
                </a:cubicBezTo>
                <a:moveTo>
                  <a:pt x="10800" y="0"/>
                </a:moveTo>
                <a:cubicBezTo>
                  <a:pt x="4836" y="0"/>
                  <a:pt x="0" y="3517"/>
                  <a:pt x="0" y="7855"/>
                </a:cubicBezTo>
                <a:cubicBezTo>
                  <a:pt x="0" y="14236"/>
                  <a:pt x="10800" y="21600"/>
                  <a:pt x="10800" y="21600"/>
                </a:cubicBezTo>
                <a:cubicBezTo>
                  <a:pt x="10800" y="21600"/>
                  <a:pt x="21600" y="14236"/>
                  <a:pt x="21600" y="7855"/>
                </a:cubicBezTo>
                <a:cubicBezTo>
                  <a:pt x="21600" y="3517"/>
                  <a:pt x="16764" y="0"/>
                  <a:pt x="10800" y="0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56" name="Shape 2764"/>
          <p:cNvSpPr/>
          <p:nvPr/>
        </p:nvSpPr>
        <p:spPr>
          <a:xfrm>
            <a:off x="17429664" y="5465973"/>
            <a:ext cx="558655" cy="5078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588" y="6611"/>
                </a:moveTo>
                <a:cubicBezTo>
                  <a:pt x="20587" y="6619"/>
                  <a:pt x="20587" y="6627"/>
                  <a:pt x="20586" y="6635"/>
                </a:cubicBezTo>
                <a:cubicBezTo>
                  <a:pt x="20585" y="6640"/>
                  <a:pt x="20582" y="6674"/>
                  <a:pt x="20581" y="6680"/>
                </a:cubicBezTo>
                <a:cubicBezTo>
                  <a:pt x="20107" y="11287"/>
                  <a:pt x="14607" y="17428"/>
                  <a:pt x="12595" y="19086"/>
                </a:cubicBezTo>
                <a:lnTo>
                  <a:pt x="11905" y="15660"/>
                </a:lnTo>
                <a:lnTo>
                  <a:pt x="13960" y="10631"/>
                </a:lnTo>
                <a:lnTo>
                  <a:pt x="11429" y="7425"/>
                </a:lnTo>
                <a:lnTo>
                  <a:pt x="12699" y="2550"/>
                </a:lnTo>
                <a:cubicBezTo>
                  <a:pt x="12708" y="2540"/>
                  <a:pt x="12713" y="2534"/>
                  <a:pt x="12723" y="2524"/>
                </a:cubicBezTo>
                <a:cubicBezTo>
                  <a:pt x="13572" y="1625"/>
                  <a:pt x="14916" y="1080"/>
                  <a:pt x="16088" y="1080"/>
                </a:cubicBezTo>
                <a:cubicBezTo>
                  <a:pt x="18586" y="1080"/>
                  <a:pt x="20618" y="3315"/>
                  <a:pt x="20618" y="6063"/>
                </a:cubicBezTo>
                <a:cubicBezTo>
                  <a:pt x="20618" y="6262"/>
                  <a:pt x="20598" y="6506"/>
                  <a:pt x="20588" y="6611"/>
                </a:cubicBezTo>
                <a:moveTo>
                  <a:pt x="21600" y="6063"/>
                </a:moveTo>
                <a:cubicBezTo>
                  <a:pt x="21600" y="2715"/>
                  <a:pt x="19132" y="0"/>
                  <a:pt x="16088" y="0"/>
                </a:cubicBezTo>
                <a:cubicBezTo>
                  <a:pt x="14607" y="0"/>
                  <a:pt x="12974" y="748"/>
                  <a:pt x="11983" y="1794"/>
                </a:cubicBezTo>
                <a:lnTo>
                  <a:pt x="11985" y="1802"/>
                </a:lnTo>
                <a:cubicBezTo>
                  <a:pt x="11900" y="1871"/>
                  <a:pt x="11839" y="1965"/>
                  <a:pt x="11809" y="2079"/>
                </a:cubicBezTo>
                <a:lnTo>
                  <a:pt x="11797" y="2076"/>
                </a:lnTo>
                <a:lnTo>
                  <a:pt x="10309" y="7560"/>
                </a:lnTo>
                <a:lnTo>
                  <a:pt x="12764" y="10800"/>
                </a:lnTo>
                <a:lnTo>
                  <a:pt x="10800" y="15660"/>
                </a:lnTo>
                <a:lnTo>
                  <a:pt x="11797" y="20098"/>
                </a:lnTo>
                <a:lnTo>
                  <a:pt x="11803" y="20097"/>
                </a:lnTo>
                <a:cubicBezTo>
                  <a:pt x="11853" y="20337"/>
                  <a:pt x="12039" y="20520"/>
                  <a:pt x="12273" y="20520"/>
                </a:cubicBezTo>
                <a:cubicBezTo>
                  <a:pt x="12410" y="20520"/>
                  <a:pt x="12534" y="20457"/>
                  <a:pt x="12623" y="20357"/>
                </a:cubicBezTo>
                <a:cubicBezTo>
                  <a:pt x="14361" y="19225"/>
                  <a:pt x="20995" y="12270"/>
                  <a:pt x="21558" y="6787"/>
                </a:cubicBezTo>
                <a:lnTo>
                  <a:pt x="21558" y="6791"/>
                </a:lnTo>
                <a:cubicBezTo>
                  <a:pt x="21559" y="6791"/>
                  <a:pt x="21600" y="6399"/>
                  <a:pt x="21600" y="6063"/>
                </a:cubicBezTo>
                <a:moveTo>
                  <a:pt x="1019" y="7760"/>
                </a:moveTo>
                <a:cubicBezTo>
                  <a:pt x="1018" y="7754"/>
                  <a:pt x="1015" y="7720"/>
                  <a:pt x="1014" y="7715"/>
                </a:cubicBezTo>
                <a:cubicBezTo>
                  <a:pt x="1013" y="7707"/>
                  <a:pt x="1013" y="7699"/>
                  <a:pt x="1012" y="7691"/>
                </a:cubicBezTo>
                <a:cubicBezTo>
                  <a:pt x="1002" y="7586"/>
                  <a:pt x="982" y="7342"/>
                  <a:pt x="982" y="7143"/>
                </a:cubicBezTo>
                <a:cubicBezTo>
                  <a:pt x="982" y="4395"/>
                  <a:pt x="3014" y="2160"/>
                  <a:pt x="5512" y="2160"/>
                </a:cubicBezTo>
                <a:cubicBezTo>
                  <a:pt x="6634" y="2160"/>
                  <a:pt x="7908" y="2664"/>
                  <a:pt x="8760" y="3495"/>
                </a:cubicBezTo>
                <a:lnTo>
                  <a:pt x="7364" y="8640"/>
                </a:lnTo>
                <a:lnTo>
                  <a:pt x="9818" y="11880"/>
                </a:lnTo>
                <a:lnTo>
                  <a:pt x="7855" y="16740"/>
                </a:lnTo>
                <a:lnTo>
                  <a:pt x="8531" y="19752"/>
                </a:lnTo>
                <a:cubicBezTo>
                  <a:pt x="6242" y="17649"/>
                  <a:pt x="1459" y="12041"/>
                  <a:pt x="1019" y="7760"/>
                </a:cubicBezTo>
                <a:moveTo>
                  <a:pt x="9803" y="20925"/>
                </a:moveTo>
                <a:lnTo>
                  <a:pt x="8959" y="16740"/>
                </a:lnTo>
                <a:lnTo>
                  <a:pt x="11015" y="11711"/>
                </a:lnTo>
                <a:lnTo>
                  <a:pt x="8484" y="8505"/>
                </a:lnTo>
                <a:lnTo>
                  <a:pt x="9799" y="3457"/>
                </a:lnTo>
                <a:lnTo>
                  <a:pt x="9791" y="3454"/>
                </a:lnTo>
                <a:cubicBezTo>
                  <a:pt x="9804" y="3407"/>
                  <a:pt x="9818" y="3360"/>
                  <a:pt x="9818" y="3308"/>
                </a:cubicBezTo>
                <a:cubicBezTo>
                  <a:pt x="9818" y="3130"/>
                  <a:pt x="9736" y="2981"/>
                  <a:pt x="9615" y="2882"/>
                </a:cubicBezTo>
                <a:lnTo>
                  <a:pt x="9617" y="2874"/>
                </a:lnTo>
                <a:cubicBezTo>
                  <a:pt x="8626" y="1827"/>
                  <a:pt x="6993" y="1080"/>
                  <a:pt x="5512" y="1080"/>
                </a:cubicBezTo>
                <a:cubicBezTo>
                  <a:pt x="2468" y="1080"/>
                  <a:pt x="0" y="3795"/>
                  <a:pt x="0" y="7143"/>
                </a:cubicBezTo>
                <a:cubicBezTo>
                  <a:pt x="0" y="7479"/>
                  <a:pt x="41" y="7871"/>
                  <a:pt x="42" y="7871"/>
                </a:cubicBezTo>
                <a:lnTo>
                  <a:pt x="42" y="7867"/>
                </a:lnTo>
                <a:cubicBezTo>
                  <a:pt x="605" y="13350"/>
                  <a:pt x="7239" y="20305"/>
                  <a:pt x="8977" y="21437"/>
                </a:cubicBezTo>
                <a:cubicBezTo>
                  <a:pt x="9066" y="21537"/>
                  <a:pt x="9190" y="21600"/>
                  <a:pt x="9327" y="21600"/>
                </a:cubicBezTo>
                <a:cubicBezTo>
                  <a:pt x="9599" y="21600"/>
                  <a:pt x="9818" y="21358"/>
                  <a:pt x="9818" y="21060"/>
                </a:cubicBezTo>
                <a:cubicBezTo>
                  <a:pt x="9818" y="21013"/>
                  <a:pt x="9804" y="20971"/>
                  <a:pt x="9794" y="20927"/>
                </a:cubicBezTo>
                <a:cubicBezTo>
                  <a:pt x="9794" y="20927"/>
                  <a:pt x="9803" y="20925"/>
                  <a:pt x="9803" y="20925"/>
                </a:cubicBezTo>
                <a:close/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57" name="Shape 2785"/>
          <p:cNvSpPr/>
          <p:nvPr/>
        </p:nvSpPr>
        <p:spPr>
          <a:xfrm>
            <a:off x="2241017" y="6226335"/>
            <a:ext cx="558655" cy="457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691" y="20400"/>
                </a:moveTo>
                <a:cubicBezTo>
                  <a:pt x="14522" y="20400"/>
                  <a:pt x="12764" y="18251"/>
                  <a:pt x="12764" y="15600"/>
                </a:cubicBezTo>
                <a:cubicBezTo>
                  <a:pt x="12764" y="12949"/>
                  <a:pt x="14522" y="10800"/>
                  <a:pt x="16691" y="10800"/>
                </a:cubicBezTo>
                <a:cubicBezTo>
                  <a:pt x="18860" y="10800"/>
                  <a:pt x="20618" y="12949"/>
                  <a:pt x="20618" y="15600"/>
                </a:cubicBezTo>
                <a:cubicBezTo>
                  <a:pt x="20618" y="18251"/>
                  <a:pt x="18860" y="20400"/>
                  <a:pt x="16691" y="20400"/>
                </a:cubicBezTo>
                <a:moveTo>
                  <a:pt x="12762" y="3393"/>
                </a:moveTo>
                <a:lnTo>
                  <a:pt x="12781" y="3388"/>
                </a:lnTo>
                <a:cubicBezTo>
                  <a:pt x="12870" y="2164"/>
                  <a:pt x="13702" y="1200"/>
                  <a:pt x="14727" y="1200"/>
                </a:cubicBezTo>
                <a:cubicBezTo>
                  <a:pt x="15521" y="1200"/>
                  <a:pt x="16202" y="1779"/>
                  <a:pt x="16511" y="2609"/>
                </a:cubicBezTo>
                <a:lnTo>
                  <a:pt x="16509" y="2609"/>
                </a:lnTo>
                <a:lnTo>
                  <a:pt x="19162" y="10421"/>
                </a:lnTo>
                <a:cubicBezTo>
                  <a:pt x="18436" y="9902"/>
                  <a:pt x="17593" y="9600"/>
                  <a:pt x="16691" y="9600"/>
                </a:cubicBezTo>
                <a:cubicBezTo>
                  <a:pt x="15082" y="9600"/>
                  <a:pt x="13658" y="10550"/>
                  <a:pt x="12763" y="12012"/>
                </a:cubicBezTo>
                <a:cubicBezTo>
                  <a:pt x="12763" y="12012"/>
                  <a:pt x="12762" y="3393"/>
                  <a:pt x="12762" y="3393"/>
                </a:cubicBezTo>
                <a:close/>
                <a:moveTo>
                  <a:pt x="11782" y="13200"/>
                </a:moveTo>
                <a:lnTo>
                  <a:pt x="9818" y="13200"/>
                </a:lnTo>
                <a:lnTo>
                  <a:pt x="9818" y="4800"/>
                </a:lnTo>
                <a:lnTo>
                  <a:pt x="11782" y="4800"/>
                </a:lnTo>
                <a:cubicBezTo>
                  <a:pt x="11782" y="4800"/>
                  <a:pt x="11782" y="13200"/>
                  <a:pt x="11782" y="13200"/>
                </a:cubicBezTo>
                <a:close/>
                <a:moveTo>
                  <a:pt x="11782" y="15600"/>
                </a:moveTo>
                <a:lnTo>
                  <a:pt x="9818" y="15600"/>
                </a:lnTo>
                <a:lnTo>
                  <a:pt x="9818" y="14400"/>
                </a:lnTo>
                <a:lnTo>
                  <a:pt x="11782" y="14400"/>
                </a:lnTo>
                <a:cubicBezTo>
                  <a:pt x="11782" y="14400"/>
                  <a:pt x="11782" y="15600"/>
                  <a:pt x="11782" y="15600"/>
                </a:cubicBezTo>
                <a:close/>
                <a:moveTo>
                  <a:pt x="8837" y="12012"/>
                </a:moveTo>
                <a:cubicBezTo>
                  <a:pt x="7942" y="10550"/>
                  <a:pt x="6518" y="9600"/>
                  <a:pt x="4909" y="9600"/>
                </a:cubicBezTo>
                <a:cubicBezTo>
                  <a:pt x="4007" y="9600"/>
                  <a:pt x="3164" y="9902"/>
                  <a:pt x="2438" y="10421"/>
                </a:cubicBezTo>
                <a:lnTo>
                  <a:pt x="5091" y="2609"/>
                </a:lnTo>
                <a:lnTo>
                  <a:pt x="5089" y="2609"/>
                </a:lnTo>
                <a:cubicBezTo>
                  <a:pt x="5398" y="1779"/>
                  <a:pt x="6079" y="1200"/>
                  <a:pt x="6873" y="1200"/>
                </a:cubicBezTo>
                <a:cubicBezTo>
                  <a:pt x="7898" y="1200"/>
                  <a:pt x="8730" y="2164"/>
                  <a:pt x="8819" y="3388"/>
                </a:cubicBezTo>
                <a:lnTo>
                  <a:pt x="8838" y="3393"/>
                </a:lnTo>
                <a:cubicBezTo>
                  <a:pt x="8838" y="3393"/>
                  <a:pt x="8837" y="12012"/>
                  <a:pt x="8837" y="12012"/>
                </a:cubicBezTo>
                <a:close/>
                <a:moveTo>
                  <a:pt x="4909" y="20400"/>
                </a:moveTo>
                <a:cubicBezTo>
                  <a:pt x="2740" y="20400"/>
                  <a:pt x="982" y="18251"/>
                  <a:pt x="982" y="15600"/>
                </a:cubicBezTo>
                <a:cubicBezTo>
                  <a:pt x="982" y="12949"/>
                  <a:pt x="2740" y="10800"/>
                  <a:pt x="4909" y="10800"/>
                </a:cubicBezTo>
                <a:cubicBezTo>
                  <a:pt x="7078" y="10800"/>
                  <a:pt x="8836" y="12949"/>
                  <a:pt x="8836" y="15600"/>
                </a:cubicBezTo>
                <a:cubicBezTo>
                  <a:pt x="8836" y="18251"/>
                  <a:pt x="7078" y="20400"/>
                  <a:pt x="4909" y="20400"/>
                </a:cubicBezTo>
                <a:moveTo>
                  <a:pt x="21102" y="12980"/>
                </a:moveTo>
                <a:lnTo>
                  <a:pt x="17504" y="2400"/>
                </a:lnTo>
                <a:lnTo>
                  <a:pt x="17493" y="2402"/>
                </a:lnTo>
                <a:cubicBezTo>
                  <a:pt x="17088" y="1006"/>
                  <a:pt x="16009" y="0"/>
                  <a:pt x="14727" y="0"/>
                </a:cubicBezTo>
                <a:cubicBezTo>
                  <a:pt x="13101" y="0"/>
                  <a:pt x="11782" y="1612"/>
                  <a:pt x="11782" y="3600"/>
                </a:cubicBezTo>
                <a:lnTo>
                  <a:pt x="9818" y="3600"/>
                </a:lnTo>
                <a:cubicBezTo>
                  <a:pt x="9818" y="1612"/>
                  <a:pt x="8499" y="0"/>
                  <a:pt x="6873" y="0"/>
                </a:cubicBezTo>
                <a:cubicBezTo>
                  <a:pt x="5592" y="0"/>
                  <a:pt x="4512" y="1006"/>
                  <a:pt x="4107" y="2402"/>
                </a:cubicBezTo>
                <a:lnTo>
                  <a:pt x="4096" y="2400"/>
                </a:lnTo>
                <a:lnTo>
                  <a:pt x="498" y="12980"/>
                </a:lnTo>
                <a:cubicBezTo>
                  <a:pt x="182" y="13772"/>
                  <a:pt x="0" y="14659"/>
                  <a:pt x="0" y="15600"/>
                </a:cubicBezTo>
                <a:cubicBezTo>
                  <a:pt x="0" y="18914"/>
                  <a:pt x="2198" y="21600"/>
                  <a:pt x="4909" y="21600"/>
                </a:cubicBezTo>
                <a:cubicBezTo>
                  <a:pt x="7284" y="21600"/>
                  <a:pt x="9265" y="19539"/>
                  <a:pt x="9719" y="16800"/>
                </a:cubicBezTo>
                <a:lnTo>
                  <a:pt x="11881" y="16800"/>
                </a:lnTo>
                <a:cubicBezTo>
                  <a:pt x="12335" y="19539"/>
                  <a:pt x="14316" y="21600"/>
                  <a:pt x="16691" y="21600"/>
                </a:cubicBezTo>
                <a:cubicBezTo>
                  <a:pt x="19402" y="21600"/>
                  <a:pt x="21600" y="18914"/>
                  <a:pt x="21600" y="15600"/>
                </a:cubicBezTo>
                <a:cubicBezTo>
                  <a:pt x="21600" y="14659"/>
                  <a:pt x="21418" y="13772"/>
                  <a:pt x="21102" y="12980"/>
                </a:cubicBezTo>
                <a:moveTo>
                  <a:pt x="16691" y="12000"/>
                </a:moveTo>
                <a:cubicBezTo>
                  <a:pt x="15064" y="12000"/>
                  <a:pt x="13745" y="13612"/>
                  <a:pt x="13745" y="15600"/>
                </a:cubicBezTo>
                <a:cubicBezTo>
                  <a:pt x="13745" y="15932"/>
                  <a:pt x="13965" y="16200"/>
                  <a:pt x="14236" y="16200"/>
                </a:cubicBezTo>
                <a:cubicBezTo>
                  <a:pt x="14508" y="16200"/>
                  <a:pt x="14727" y="15932"/>
                  <a:pt x="14727" y="15600"/>
                </a:cubicBezTo>
                <a:cubicBezTo>
                  <a:pt x="14727" y="14275"/>
                  <a:pt x="15606" y="13200"/>
                  <a:pt x="16691" y="13200"/>
                </a:cubicBezTo>
                <a:cubicBezTo>
                  <a:pt x="16962" y="13200"/>
                  <a:pt x="17182" y="12932"/>
                  <a:pt x="17182" y="12600"/>
                </a:cubicBezTo>
                <a:cubicBezTo>
                  <a:pt x="17182" y="12268"/>
                  <a:pt x="16962" y="12000"/>
                  <a:pt x="16691" y="12000"/>
                </a:cubicBezTo>
                <a:moveTo>
                  <a:pt x="4909" y="12000"/>
                </a:moveTo>
                <a:cubicBezTo>
                  <a:pt x="3282" y="12000"/>
                  <a:pt x="1964" y="13612"/>
                  <a:pt x="1964" y="15600"/>
                </a:cubicBezTo>
                <a:cubicBezTo>
                  <a:pt x="1964" y="15932"/>
                  <a:pt x="2183" y="16200"/>
                  <a:pt x="2455" y="16200"/>
                </a:cubicBezTo>
                <a:cubicBezTo>
                  <a:pt x="2726" y="16200"/>
                  <a:pt x="2945" y="15932"/>
                  <a:pt x="2945" y="15600"/>
                </a:cubicBezTo>
                <a:cubicBezTo>
                  <a:pt x="2945" y="14275"/>
                  <a:pt x="3825" y="13200"/>
                  <a:pt x="4909" y="13200"/>
                </a:cubicBezTo>
                <a:cubicBezTo>
                  <a:pt x="5180" y="13200"/>
                  <a:pt x="5400" y="12932"/>
                  <a:pt x="5400" y="12600"/>
                </a:cubicBezTo>
                <a:cubicBezTo>
                  <a:pt x="5400" y="12268"/>
                  <a:pt x="5180" y="12000"/>
                  <a:pt x="4909" y="12000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58" name="TextBox 57"/>
          <p:cNvSpPr txBox="1"/>
          <p:nvPr/>
        </p:nvSpPr>
        <p:spPr>
          <a:xfrm>
            <a:off x="6320000" y="984189"/>
            <a:ext cx="1173773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400" b="1" spc="800" dirty="0">
                <a:solidFill>
                  <a:schemeClr val="tx2"/>
                </a:solidFill>
                <a:latin typeface="Arial"/>
                <a:ea typeface="Lato Black" charset="0"/>
                <a:cs typeface="Arial"/>
              </a:rPr>
              <a:t>TARGET</a:t>
            </a:r>
            <a:r>
              <a:rPr lang="en-US" sz="4000" b="1" spc="800" dirty="0">
                <a:solidFill>
                  <a:schemeClr val="tx2"/>
                </a:solidFill>
                <a:latin typeface="Arial"/>
                <a:ea typeface="Lato Black" charset="0"/>
                <a:cs typeface="Arial"/>
              </a:rPr>
              <a:t> </a:t>
            </a:r>
            <a:r>
              <a:rPr lang="en-US" sz="8400" b="1" spc="800" dirty="0">
                <a:solidFill>
                  <a:schemeClr val="tx2"/>
                </a:solidFill>
                <a:latin typeface="Arial"/>
                <a:ea typeface="Lato Black" charset="0"/>
                <a:cs typeface="Arial"/>
              </a:rPr>
              <a:t>AUDIENCE</a:t>
            </a:r>
          </a:p>
        </p:txBody>
      </p:sp>
    </p:spTree>
    <p:extLst>
      <p:ext uri="{BB962C8B-B14F-4D97-AF65-F5344CB8AC3E}">
        <p14:creationId xmlns:p14="http://schemas.microsoft.com/office/powerpoint/2010/main" val="15920373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892</Words>
  <Application>Microsoft Office PowerPoint</Application>
  <PresentationFormat>Custom</PresentationFormat>
  <Paragraphs>197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41" baseType="lpstr">
      <vt:lpstr>宋体</vt:lpstr>
      <vt:lpstr>Arial</vt:lpstr>
      <vt:lpstr>Arial Black</vt:lpstr>
      <vt:lpstr>Bebas Neue</vt:lpstr>
      <vt:lpstr>Calibri</vt:lpstr>
      <vt:lpstr>Gill Sans</vt:lpstr>
      <vt:lpstr>Lato Black</vt:lpstr>
      <vt:lpstr>Lato Hairline</vt:lpstr>
      <vt:lpstr>Lato Light</vt:lpstr>
      <vt:lpstr>Montserrat</vt:lpstr>
      <vt:lpstr>Montserrat Hairline</vt:lpstr>
      <vt:lpstr>Montserrat Light</vt:lpstr>
      <vt:lpstr>Montserrat Semi</vt:lpstr>
      <vt:lpstr>Open Sans Light</vt:lpstr>
      <vt:lpstr>Oswald</vt:lpstr>
      <vt:lpstr>Poppins</vt:lpstr>
      <vt:lpstr>Poppins Light</vt:lpstr>
      <vt:lpstr>Poppins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Dare to be… BOLD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Xanthe Mendoza</dc:creator>
  <cp:lastModifiedBy>User</cp:lastModifiedBy>
  <cp:revision>97</cp:revision>
  <dcterms:created xsi:type="dcterms:W3CDTF">2018-03-12T09:19:12Z</dcterms:created>
  <dcterms:modified xsi:type="dcterms:W3CDTF">2019-02-26T13:32:31Z</dcterms:modified>
</cp:coreProperties>
</file>